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333" r:id="rId2"/>
    <p:sldId id="30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29" r:id="rId12"/>
    <p:sldId id="335" r:id="rId13"/>
    <p:sldId id="331" r:id="rId14"/>
    <p:sldId id="336" r:id="rId15"/>
    <p:sldId id="334" r:id="rId16"/>
    <p:sldId id="267" r:id="rId17"/>
    <p:sldId id="268" r:id="rId18"/>
    <p:sldId id="269" r:id="rId19"/>
    <p:sldId id="275" r:id="rId20"/>
    <p:sldId id="270" r:id="rId21"/>
    <p:sldId id="272" r:id="rId22"/>
    <p:sldId id="271" r:id="rId23"/>
    <p:sldId id="274" r:id="rId24"/>
    <p:sldId id="273" r:id="rId25"/>
    <p:sldId id="276" r:id="rId26"/>
    <p:sldId id="277" r:id="rId27"/>
    <p:sldId id="280" r:id="rId28"/>
    <p:sldId id="281" r:id="rId29"/>
    <p:sldId id="284" r:id="rId30"/>
    <p:sldId id="283" r:id="rId31"/>
    <p:sldId id="282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g7r1+B8Mqud79C5uE2cqgcXT2O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79" Type="http://customschemas.google.com/relationships/presentationmetadata" Target="metadata"/><Relationship Id="rId5" Type="http://schemas.openxmlformats.org/officeDocument/2006/relationships/slide" Target="slides/slide4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66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918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What color are the following words?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Please read the following words in Spanish out loud and say the color out loud too</a:t>
            </a:r>
          </a:p>
          <a:p>
            <a:pPr marL="0" lvl="0" indent="0">
              <a:spcBef>
                <a:spcPts val="0"/>
              </a:spcBef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3655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0" descr="C:\Users\spanport\Desktop\Spanish.psycophy\images\ver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159" y="2731709"/>
            <a:ext cx="2095682" cy="139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7EC0-1B7F-4A9B-813C-9DB0E24A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</a:t>
            </a:r>
            <a:r>
              <a:rPr lang="en-US" dirty="0" err="1"/>
              <a:t>rofesor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CBD12-B077-4BE7-8097-852E3D2AC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5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0" descr="C:\Users\spanport\Desktop\Spanish.psycophy\images\ver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159" y="2731709"/>
            <a:ext cx="2095682" cy="1394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93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461F-D043-4C17-99F0-62072F8E9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profesora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AA04F-4813-4F32-A800-4FCB177C5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0" descr="C:\Users\spanport\Desktop\Spanish.psycophy\images\ver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159" y="2731709"/>
            <a:ext cx="2095682" cy="1394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90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you ready? If you do, please continue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E6AA29-3049-4376-9EFC-745FD0F07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5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dirty="0"/>
            </a:br>
            <a:r>
              <a:rPr lang="en-US" dirty="0"/>
              <a:t>los l</a:t>
            </a:r>
            <a:r>
              <a:rPr lang="es-ES" dirty="0"/>
              <a:t>ápices</a:t>
            </a:r>
            <a:endParaRPr dirty="0"/>
          </a:p>
        </p:txBody>
      </p:sp>
      <p:sp>
        <p:nvSpPr>
          <p:cNvPr id="147" name="Google Shape;147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los </a:t>
            </a:r>
            <a:r>
              <a:rPr lang="en-US" dirty="0" err="1"/>
              <a:t>coches</a:t>
            </a:r>
            <a:br>
              <a:rPr lang="en-US" dirty="0"/>
            </a:b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las </a:t>
            </a:r>
            <a:r>
              <a:rPr lang="en-US" dirty="0" err="1"/>
              <a:t>muertes</a:t>
            </a:r>
            <a:br>
              <a:rPr lang="en-US" dirty="0"/>
            </a:br>
            <a:endParaRPr dirty="0"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EC98-9CDC-487D-A4DA-B74C9A160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do a practice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14E7-EA33-4008-AD42-32E9CBD88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8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 descr="C:\Users\spanport\Desktop\Spanish.psycophy\images\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</a:t>
            </a:r>
            <a:r>
              <a:rPr lang="en-US" dirty="0" err="1"/>
              <a:t>noches</a:t>
            </a:r>
            <a:br>
              <a:rPr lang="en-US" dirty="0"/>
            </a:b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 descr="C:\Users\spanport\Desktop\Spanish.psycophy\images\yel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calles</a:t>
            </a:r>
            <a:br>
              <a:rPr lang="en-US" dirty="0"/>
            </a:br>
            <a:endParaRPr dirty="0"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los </a:t>
            </a:r>
            <a:r>
              <a:rPr lang="en-US" dirty="0" err="1"/>
              <a:t>peines</a:t>
            </a:r>
            <a:br>
              <a:rPr lang="en-US" dirty="0"/>
            </a:br>
            <a:endParaRPr dirty="0"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5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374725" y="20880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los </a:t>
            </a:r>
            <a:r>
              <a:rPr lang="en-US" dirty="0" err="1"/>
              <a:t>sobres</a:t>
            </a:r>
            <a:br>
              <a:rPr lang="en-US" dirty="0"/>
            </a:br>
            <a:endParaRPr dirty="0"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9" descr="C:\Users\spanport\Desktop\Spanish.psycophy\images\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n</a:t>
            </a:r>
            <a:r>
              <a:rPr lang="en-US" dirty="0" err="1"/>
              <a:t>iña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las leches</a:t>
            </a:r>
            <a:br>
              <a:rPr lang="en-US" dirty="0"/>
            </a:br>
            <a:endParaRPr dirty="0"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los </a:t>
            </a:r>
            <a:r>
              <a:rPr lang="en-US" dirty="0" err="1"/>
              <a:t>árboles</a:t>
            </a:r>
            <a:br>
              <a:rPr lang="en-US" dirty="0"/>
            </a:b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1" descr="C:\Users\spanport\Desktop\Spanish.psycophy\images\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</a:t>
            </a:r>
            <a:r>
              <a:rPr lang="en-US" dirty="0" err="1"/>
              <a:t>nubes</a:t>
            </a:r>
            <a:br>
              <a:rPr lang="en-US" dirty="0"/>
            </a:br>
            <a:endParaRPr dirty="0"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3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caries</a:t>
            </a:r>
            <a:br>
              <a:rPr lang="en-US" dirty="0"/>
            </a:b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</a:t>
            </a:r>
            <a:r>
              <a:rPr lang="en-US" dirty="0" err="1"/>
              <a:t>carnes</a:t>
            </a:r>
            <a:br>
              <a:rPr lang="en-US" dirty="0"/>
            </a:br>
            <a:endParaRPr dirty="0"/>
          </a:p>
        </p:txBody>
      </p:sp>
      <p:sp>
        <p:nvSpPr>
          <p:cNvPr id="279" name="Google Shape;279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7" descr="C:\Users\spanport\Desktop\Spanish.psycophy\images\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 descr="C:\Users\spanport\Desktop\Spanish.psycophy\images\azu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800" y="1652696"/>
            <a:ext cx="3168351" cy="3126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las </a:t>
            </a:r>
            <a:r>
              <a:rPr lang="en-US" dirty="0" err="1"/>
              <a:t>paredes</a:t>
            </a:r>
            <a:br>
              <a:rPr lang="en-US" dirty="0"/>
            </a:br>
            <a:endParaRPr dirty="0"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9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los </a:t>
            </a:r>
            <a:r>
              <a:rPr lang="en-US" dirty="0" err="1"/>
              <a:t>buzones</a:t>
            </a:r>
            <a:br>
              <a:rPr lang="en-US" dirty="0"/>
            </a:br>
            <a:endParaRPr dirty="0"/>
          </a:p>
        </p:txBody>
      </p:sp>
      <p:sp>
        <p:nvSpPr>
          <p:cNvPr id="301" name="Google Shape;301;p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1" descr="C:\Users\spanport\Desktop\Spanish.psycophy\images\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los </a:t>
            </a:r>
            <a:r>
              <a:rPr lang="en-US" dirty="0" err="1"/>
              <a:t>países</a:t>
            </a:r>
            <a:br>
              <a:rPr lang="en-US" dirty="0"/>
            </a:br>
            <a:endParaRPr dirty="0"/>
          </a:p>
        </p:txBody>
      </p:sp>
      <p:sp>
        <p:nvSpPr>
          <p:cNvPr id="312" name="Google Shape;312;p4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los </a:t>
            </a:r>
            <a:r>
              <a:rPr lang="en-US" dirty="0" err="1"/>
              <a:t>jardines</a:t>
            </a:r>
            <a:br>
              <a:rPr lang="en-US" dirty="0"/>
            </a:br>
            <a:endParaRPr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5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n</a:t>
            </a:r>
            <a:r>
              <a:rPr lang="en-US" dirty="0" err="1"/>
              <a:t>iño</a:t>
            </a:r>
            <a:endParaRPr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 descr="C:\Users\spanport\Desktop\Spanish.psycophy\images\azu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0865" y="2579296"/>
            <a:ext cx="1722269" cy="169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m</a:t>
            </a:r>
            <a:r>
              <a:rPr lang="en-US" dirty="0" err="1"/>
              <a:t>ujer</a:t>
            </a:r>
            <a:endParaRPr dirty="0"/>
          </a:p>
        </p:txBody>
      </p:sp>
      <p:sp>
        <p:nvSpPr>
          <p:cNvPr id="119" name="Google Shape;119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 descr="C:\Users\spanport\Desktop\Spanish.psycophy\images\ver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159" y="2731709"/>
            <a:ext cx="2095682" cy="139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h</a:t>
            </a:r>
            <a:r>
              <a:rPr lang="en-US" dirty="0"/>
              <a:t>ombre</a:t>
            </a:r>
            <a:endParaRPr dirty="0"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ek-2-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104</Words>
  <Application>Microsoft Office PowerPoint</Application>
  <PresentationFormat>On-screen Show (4:3)</PresentationFormat>
  <Paragraphs>26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week-2-2</vt:lpstr>
      <vt:lpstr>What color are the following words?</vt:lpstr>
      <vt:lpstr>Let's do a practice </vt:lpstr>
      <vt:lpstr>niña</vt:lpstr>
      <vt:lpstr>PowerPoint Presentation</vt:lpstr>
      <vt:lpstr>niño</vt:lpstr>
      <vt:lpstr>PowerPoint Presentation</vt:lpstr>
      <vt:lpstr>mujer</vt:lpstr>
      <vt:lpstr>PowerPoint Presentation</vt:lpstr>
      <vt:lpstr>hombre</vt:lpstr>
      <vt:lpstr>PowerPoint Presentation</vt:lpstr>
      <vt:lpstr>profesor</vt:lpstr>
      <vt:lpstr>PowerPoint Presentation</vt:lpstr>
      <vt:lpstr>profesora</vt:lpstr>
      <vt:lpstr>PowerPoint Presentation</vt:lpstr>
      <vt:lpstr>Are you ready? If you do, please continue </vt:lpstr>
      <vt:lpstr> los lápices</vt:lpstr>
      <vt:lpstr>PowerPoint Presentation</vt:lpstr>
      <vt:lpstr>los coches </vt:lpstr>
      <vt:lpstr>las muertes </vt:lpstr>
      <vt:lpstr>PowerPoint Presentation</vt:lpstr>
      <vt:lpstr>PowerPoint Presentation</vt:lpstr>
      <vt:lpstr> las noches </vt:lpstr>
      <vt:lpstr>PowerPoint Presentation</vt:lpstr>
      <vt:lpstr> las calles </vt:lpstr>
      <vt:lpstr>PowerPoint Presentation</vt:lpstr>
      <vt:lpstr>los peines </vt:lpstr>
      <vt:lpstr>PowerPoint Presentation</vt:lpstr>
      <vt:lpstr>los sobres </vt:lpstr>
      <vt:lpstr>PowerPoint Presentation</vt:lpstr>
      <vt:lpstr>las leches </vt:lpstr>
      <vt:lpstr>PowerPoint Presentation</vt:lpstr>
      <vt:lpstr> los árboles </vt:lpstr>
      <vt:lpstr>PowerPoint Presentation</vt:lpstr>
      <vt:lpstr> las nubes </vt:lpstr>
      <vt:lpstr>PowerPoint Presentation</vt:lpstr>
      <vt:lpstr> las caries </vt:lpstr>
      <vt:lpstr>PowerPoint Presentation</vt:lpstr>
      <vt:lpstr> las carnes </vt:lpstr>
      <vt:lpstr>PowerPoint Presentation</vt:lpstr>
      <vt:lpstr> las paredes </vt:lpstr>
      <vt:lpstr>PowerPoint Presentation</vt:lpstr>
      <vt:lpstr>los buzones </vt:lpstr>
      <vt:lpstr>PowerPoint Presentation</vt:lpstr>
      <vt:lpstr>los países </vt:lpstr>
      <vt:lpstr>PowerPoint Presentation</vt:lpstr>
      <vt:lpstr>los jardines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color son las siguientes palabras?</dc:title>
  <dc:creator>spanport</dc:creator>
  <cp:lastModifiedBy>Jennifer Rosanna Markovits Rojas</cp:lastModifiedBy>
  <cp:revision>7</cp:revision>
  <dcterms:created xsi:type="dcterms:W3CDTF">2019-07-08T18:30:35Z</dcterms:created>
  <dcterms:modified xsi:type="dcterms:W3CDTF">2021-05-06T12:39:32Z</dcterms:modified>
</cp:coreProperties>
</file>