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sldIdLst>
    <p:sldId id="267" r:id="rId2"/>
    <p:sldId id="268" r:id="rId3"/>
    <p:sldId id="269" r:id="rId4"/>
    <p:sldId id="275" r:id="rId5"/>
    <p:sldId id="270" r:id="rId6"/>
    <p:sldId id="272" r:id="rId7"/>
    <p:sldId id="271" r:id="rId8"/>
    <p:sldId id="274" r:id="rId9"/>
    <p:sldId id="273" r:id="rId10"/>
    <p:sldId id="276" r:id="rId11"/>
    <p:sldId id="277" r:id="rId12"/>
    <p:sldId id="280" r:id="rId13"/>
    <p:sldId id="281" r:id="rId14"/>
    <p:sldId id="284" r:id="rId15"/>
    <p:sldId id="283" r:id="rId16"/>
    <p:sldId id="282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9" roundtripDataSignature="AMtx7mg7r1+B8Mqud79C5uE2cqgcXT2O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79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80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8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7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8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8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8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 dirty="0"/>
            </a:br>
            <a:r>
              <a:rPr lang="en-US" dirty="0"/>
              <a:t>los l</a:t>
            </a:r>
            <a:r>
              <a:rPr lang="es-ES" dirty="0"/>
              <a:t>ápices</a:t>
            </a:r>
            <a:endParaRPr dirty="0"/>
          </a:p>
        </p:txBody>
      </p:sp>
      <p:sp>
        <p:nvSpPr>
          <p:cNvPr id="147" name="Google Shape;147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1" descr="C:\Users\spanport\Desktop\Spanish.psycophy\images\bl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los </a:t>
            </a:r>
            <a:r>
              <a:rPr lang="en-US" dirty="0" err="1"/>
              <a:t>peines</a:t>
            </a:r>
            <a:br>
              <a:rPr lang="en-US" dirty="0"/>
            </a:br>
            <a:endParaRPr dirty="0"/>
          </a:p>
        </p:txBody>
      </p:sp>
      <p:sp>
        <p:nvSpPr>
          <p:cNvPr id="202" name="Google Shape;202;p2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5" descr="C:\Users\spanport\Desktop\Spanish.psycophy\images\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374725" y="20880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los </a:t>
            </a:r>
            <a:r>
              <a:rPr lang="en-US" dirty="0" err="1"/>
              <a:t>sobres</a:t>
            </a:r>
            <a:br>
              <a:rPr lang="en-US" dirty="0"/>
            </a:br>
            <a:endParaRPr dirty="0"/>
          </a:p>
        </p:txBody>
      </p:sp>
      <p:sp>
        <p:nvSpPr>
          <p:cNvPr id="224" name="Google Shape;224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9" descr="C:\Users\spanport\Desktop\Spanish.psycophy\images\r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las leches</a:t>
            </a:r>
            <a:br>
              <a:rPr lang="en-US" dirty="0"/>
            </a:br>
            <a:endParaRPr dirty="0"/>
          </a:p>
        </p:txBody>
      </p:sp>
      <p:sp>
        <p:nvSpPr>
          <p:cNvPr id="235" name="Google Shape;235;p2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7" descr="C:\Users\spanport\Desktop\Spanish.psycophy\images\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los </a:t>
            </a:r>
            <a:r>
              <a:rPr lang="en-US" dirty="0" err="1"/>
              <a:t>árboles</a:t>
            </a:r>
            <a:br>
              <a:rPr lang="en-US" dirty="0"/>
            </a:br>
            <a:endParaRPr dirty="0"/>
          </a:p>
        </p:txBody>
      </p:sp>
      <p:sp>
        <p:nvSpPr>
          <p:cNvPr id="246" name="Google Shape;246;p3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1" descr="C:\Users\spanport\Desktop\Spanish.psycophy\images\r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las </a:t>
            </a:r>
            <a:r>
              <a:rPr lang="en-US" dirty="0" err="1"/>
              <a:t>nubes</a:t>
            </a:r>
            <a:br>
              <a:rPr lang="en-US" dirty="0"/>
            </a:br>
            <a:endParaRPr dirty="0"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3" descr="C:\Users\spanport\Desktop\Spanish.psycophy\images\bl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3" descr="C:\Users\spanport\Desktop\Spanish.psycophy\images\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las caries</a:t>
            </a:r>
            <a:br>
              <a:rPr lang="en-US" dirty="0"/>
            </a:br>
            <a:endParaRPr dirty="0"/>
          </a:p>
        </p:txBody>
      </p:sp>
      <p:sp>
        <p:nvSpPr>
          <p:cNvPr id="268" name="Google Shape;268;p3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5" descr="C:\Users\spanport\Desktop\Spanish.psycophy\images\bl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las </a:t>
            </a:r>
            <a:r>
              <a:rPr lang="en-US" dirty="0" err="1"/>
              <a:t>carnes</a:t>
            </a:r>
            <a:br>
              <a:rPr lang="en-US" dirty="0"/>
            </a:br>
            <a:endParaRPr dirty="0"/>
          </a:p>
        </p:txBody>
      </p:sp>
      <p:sp>
        <p:nvSpPr>
          <p:cNvPr id="279" name="Google Shape;279;p3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7" descr="C:\Users\spanport\Desktop\Spanish.psycophy\images\r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las </a:t>
            </a:r>
            <a:r>
              <a:rPr lang="en-US" dirty="0" err="1"/>
              <a:t>paredes</a:t>
            </a:r>
            <a:br>
              <a:rPr lang="en-US" dirty="0"/>
            </a:br>
            <a:endParaRPr dirty="0"/>
          </a:p>
        </p:txBody>
      </p:sp>
      <p:sp>
        <p:nvSpPr>
          <p:cNvPr id="290" name="Google Shape;290;p3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9" descr="C:\Users\spanport\Desktop\Spanish.psycophy\images\bl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los </a:t>
            </a:r>
            <a:r>
              <a:rPr lang="en-US" dirty="0" err="1"/>
              <a:t>buzones</a:t>
            </a:r>
            <a:br>
              <a:rPr lang="en-US" dirty="0"/>
            </a:br>
            <a:endParaRPr dirty="0"/>
          </a:p>
        </p:txBody>
      </p:sp>
      <p:sp>
        <p:nvSpPr>
          <p:cNvPr id="301" name="Google Shape;301;p4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1" descr="C:\Users\spanport\Desktop\Spanish.psycophy\images\r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los </a:t>
            </a:r>
            <a:r>
              <a:rPr lang="en-US" dirty="0" err="1"/>
              <a:t>países</a:t>
            </a:r>
            <a:br>
              <a:rPr lang="en-US" dirty="0"/>
            </a:br>
            <a:endParaRPr dirty="0"/>
          </a:p>
        </p:txBody>
      </p:sp>
      <p:sp>
        <p:nvSpPr>
          <p:cNvPr id="312" name="Google Shape;312;p4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los </a:t>
            </a:r>
            <a:r>
              <a:rPr lang="en-US" dirty="0" err="1"/>
              <a:t>coches</a:t>
            </a:r>
            <a:br>
              <a:rPr lang="en-US" dirty="0"/>
            </a:br>
            <a:endParaRPr dirty="0"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3" descr="C:\Users\spanport\Desktop\Spanish.psycophy\images\bl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los </a:t>
            </a:r>
            <a:r>
              <a:rPr lang="en-US" dirty="0" err="1"/>
              <a:t>jardines</a:t>
            </a:r>
            <a:br>
              <a:rPr lang="en-US" dirty="0"/>
            </a:br>
            <a:endParaRPr dirty="0"/>
          </a:p>
        </p:txBody>
      </p:sp>
      <p:sp>
        <p:nvSpPr>
          <p:cNvPr id="323" name="Google Shape;323;p4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5" descr="C:\Users\spanport\Desktop\Spanish.psycophy\images\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las </a:t>
            </a:r>
            <a:r>
              <a:rPr lang="en-US" dirty="0" err="1"/>
              <a:t>muertes</a:t>
            </a:r>
            <a:br>
              <a:rPr lang="en-US" dirty="0"/>
            </a:br>
            <a:endParaRPr dirty="0"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5" descr="C:\Users\spanport\Desktop\Spanish.psycophy\images\r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7" descr="C:\Users\spanport\Desktop\Spanish.psycophy\images\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las </a:t>
            </a:r>
            <a:r>
              <a:rPr lang="en-US" dirty="0" err="1"/>
              <a:t>noches</a:t>
            </a:r>
            <a:br>
              <a:rPr lang="en-US" dirty="0"/>
            </a:b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9" descr="C:\Users\spanport\Desktop\Spanish.psycophy\images\yello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las calles</a:t>
            </a:r>
            <a:br>
              <a:rPr lang="en-US" dirty="0"/>
            </a:br>
            <a:endParaRPr dirty="0"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ek-2-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56</Words>
  <Application>Microsoft Office PowerPoint</Application>
  <PresentationFormat>On-screen Show (4:3)</PresentationFormat>
  <Paragraphs>16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week-2-2</vt:lpstr>
      <vt:lpstr> los lápices</vt:lpstr>
      <vt:lpstr>PowerPoint Presentation</vt:lpstr>
      <vt:lpstr>los coches </vt:lpstr>
      <vt:lpstr>las muertes </vt:lpstr>
      <vt:lpstr>PowerPoint Presentation</vt:lpstr>
      <vt:lpstr>PowerPoint Presentation</vt:lpstr>
      <vt:lpstr> las noches </vt:lpstr>
      <vt:lpstr>PowerPoint Presentation</vt:lpstr>
      <vt:lpstr> las calles </vt:lpstr>
      <vt:lpstr>PowerPoint Presentation</vt:lpstr>
      <vt:lpstr>los peines </vt:lpstr>
      <vt:lpstr>PowerPoint Presentation</vt:lpstr>
      <vt:lpstr>los sobres </vt:lpstr>
      <vt:lpstr>PowerPoint Presentation</vt:lpstr>
      <vt:lpstr>las leches </vt:lpstr>
      <vt:lpstr>PowerPoint Presentation</vt:lpstr>
      <vt:lpstr> los árboles </vt:lpstr>
      <vt:lpstr>PowerPoint Presentation</vt:lpstr>
      <vt:lpstr> las nubes </vt:lpstr>
      <vt:lpstr>PowerPoint Presentation</vt:lpstr>
      <vt:lpstr> las caries </vt:lpstr>
      <vt:lpstr>PowerPoint Presentation</vt:lpstr>
      <vt:lpstr> las carnes </vt:lpstr>
      <vt:lpstr>PowerPoint Presentation</vt:lpstr>
      <vt:lpstr> las paredes </vt:lpstr>
      <vt:lpstr>PowerPoint Presentation</vt:lpstr>
      <vt:lpstr>los buzones </vt:lpstr>
      <vt:lpstr>PowerPoint Presentation</vt:lpstr>
      <vt:lpstr>los países </vt:lpstr>
      <vt:lpstr>PowerPoint Presentation</vt:lpstr>
      <vt:lpstr>los jardines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qué color son las siguientes palabras?</dc:title>
  <dc:creator>spanport</dc:creator>
  <cp:lastModifiedBy>Jennifer Rosanna Markovits Rojas</cp:lastModifiedBy>
  <cp:revision>8</cp:revision>
  <dcterms:created xsi:type="dcterms:W3CDTF">2019-07-08T18:30:35Z</dcterms:created>
  <dcterms:modified xsi:type="dcterms:W3CDTF">2021-05-08T13:12:00Z</dcterms:modified>
</cp:coreProperties>
</file>