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33" r:id="rId2"/>
    <p:sldId id="307" r:id="rId3"/>
    <p:sldId id="258" r:id="rId4"/>
    <p:sldId id="259" r:id="rId5"/>
    <p:sldId id="260" r:id="rId6"/>
    <p:sldId id="261" r:id="rId7"/>
    <p:sldId id="264" r:id="rId8"/>
    <p:sldId id="265" r:id="rId9"/>
    <p:sldId id="329" r:id="rId10"/>
    <p:sldId id="263" r:id="rId11"/>
    <p:sldId id="331" r:id="rId12"/>
    <p:sldId id="336" r:id="rId13"/>
    <p:sldId id="337" r:id="rId14"/>
    <p:sldId id="338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68BE2-3E46-4C3A-9AED-7C4BAE862D4D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47ED-D5DC-487C-B558-C37AA490B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7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40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91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7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0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0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8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8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56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What color are the following words?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Please read the following words in Spanish out loud and say the color out loud too</a:t>
            </a:r>
          </a:p>
          <a:p>
            <a:pPr marL="0" indent="0">
              <a:spcBef>
                <a:spcPts val="0"/>
              </a:spcBef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3655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159" y="2731710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461F-D043-4C17-99F0-62072F8E9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profesora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A04F-4813-4F32-A800-4FCB177C5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0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159" y="2731710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90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3A16-7A96-46F0-95B7-AEDC13589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profesoras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1446-0700-4A25-90D2-725FD7999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0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159" y="2731710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33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you ready? If you do, please continue with the next file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6AA29-3049-4376-9EFC-745FD0F07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EC98-9CDC-487D-A4DA-B74C9A160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do a practice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14E7-EA33-4008-AD42-32E9CBD88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ES" dirty="0"/>
              <a:t>n</a:t>
            </a:r>
            <a:r>
              <a:rPr lang="en-US" dirty="0" err="1"/>
              <a:t>iña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 descr="C:\Users\spanport\Desktop\Spanish.psycophy\images\azu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1652696"/>
            <a:ext cx="3168351" cy="312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ES" dirty="0"/>
              <a:t>n</a:t>
            </a:r>
            <a:r>
              <a:rPr lang="en-US" dirty="0" err="1"/>
              <a:t>iños</a:t>
            </a:r>
            <a:endParaRPr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 descr="C:\Users\spanport\Desktop\Spanish.psycophy\images\azu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866" y="2579297"/>
            <a:ext cx="1722269" cy="169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ES" dirty="0"/>
              <a:t>h</a:t>
            </a:r>
            <a:r>
              <a:rPr lang="en-US" dirty="0"/>
              <a:t>ombre</a:t>
            </a:r>
            <a:endParaRPr dirty="0"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0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159" y="2731710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7EC0-1B7F-4A9B-813C-9DB0E24A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n-US" dirty="0" err="1"/>
              <a:t>rofesores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CBD12-B077-4BE7-8097-852E3D2AC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3081"/>
      </p:ext>
    </p:extLst>
  </p:cSld>
  <p:clrMapOvr>
    <a:masterClrMapping/>
  </p:clrMapOvr>
</p:sld>
</file>

<file path=ppt/theme/theme1.xml><?xml version="1.0" encoding="utf-8"?>
<a:theme xmlns:a="http://schemas.openxmlformats.org/drawingml/2006/main" name="week-2-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Widescreen</PresentationFormat>
  <Paragraphs>10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week-2-2</vt:lpstr>
      <vt:lpstr>What color are the following words?</vt:lpstr>
      <vt:lpstr>Let's do a practice </vt:lpstr>
      <vt:lpstr>niña</vt:lpstr>
      <vt:lpstr>PowerPoint Presentation</vt:lpstr>
      <vt:lpstr>niños</vt:lpstr>
      <vt:lpstr>PowerPoint Presentation</vt:lpstr>
      <vt:lpstr>hombre</vt:lpstr>
      <vt:lpstr>PowerPoint Presentation</vt:lpstr>
      <vt:lpstr>profesores</vt:lpstr>
      <vt:lpstr>PowerPoint Presentation</vt:lpstr>
      <vt:lpstr>profesora</vt:lpstr>
      <vt:lpstr>PowerPoint Presentation</vt:lpstr>
      <vt:lpstr>profesoras</vt:lpstr>
      <vt:lpstr>PowerPoint Presentation</vt:lpstr>
      <vt:lpstr>Are you ready? If you do, please continue with the next file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color are the following words?</dc:title>
  <dc:creator>Jennifer Rosanna Markovits Rojas</dc:creator>
  <cp:lastModifiedBy>Jennifer Rosanna Markovits Rojas</cp:lastModifiedBy>
  <cp:revision>1</cp:revision>
  <dcterms:created xsi:type="dcterms:W3CDTF">2021-05-08T13:07:30Z</dcterms:created>
  <dcterms:modified xsi:type="dcterms:W3CDTF">2021-05-08T13:11:51Z</dcterms:modified>
</cp:coreProperties>
</file>