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7" r:id="rId4"/>
    <p:sldId id="307" r:id="rId5"/>
    <p:sldId id="257" r:id="rId6"/>
    <p:sldId id="263" r:id="rId7"/>
    <p:sldId id="259" r:id="rId8"/>
    <p:sldId id="258" r:id="rId9"/>
    <p:sldId id="261" r:id="rId10"/>
    <p:sldId id="260" r:id="rId11"/>
    <p:sldId id="265" r:id="rId12"/>
    <p:sldId id="290" r:id="rId13"/>
    <p:sldId id="305" r:id="rId14"/>
    <p:sldId id="266" r:id="rId15"/>
    <p:sldId id="306" r:id="rId16"/>
    <p:sldId id="29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A4A06-984E-4354-8FCF-BEB13D3FC72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4BC42-BF77-4218-98AA-ED4323DCC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C36D-F5BE-4556-A977-E4CEC2136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AD66E-089D-4CE8-8974-BC12FBDA4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943C7-7FDC-4270-8B7C-43D52DB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D736-86F3-405E-9979-838D40F24F3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F12C-FA37-49C0-A753-A7E2BEAA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388C-91C8-4C8C-8437-4BD84B03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BFC9-DD25-41D2-B73A-FEFED94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6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2B4B-6E23-4B09-B273-73AE7DB4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3EE98-1A8A-428B-B627-B6F80D91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5316-ABB1-4C8A-86D6-84F7906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D736-86F3-405E-9979-838D40F24F3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2BE21-0F14-4284-9E88-34FC4257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09A26-03C5-408D-8F7F-288E2388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BFC9-DD25-41D2-B73A-FEFED94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DB074-E63F-4BFB-9BE9-2BC7A2FC7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FEE98-9F36-4D07-8965-8490D3337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CA8B-4A78-4F62-8EAC-8F8CCDDC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D736-86F3-405E-9979-838D40F24F3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71A5-5519-4040-A1C8-4B33B7A6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94C5-881C-4A07-814E-39CE7A18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BFC9-DD25-41D2-B73A-FEFED94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70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26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29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2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4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37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6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1BDA-F90E-436E-84EE-CA2CD0C1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C3B7-8E02-4BF4-868A-7C09CD20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D787-175E-4B88-8E40-020A066A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D736-86F3-405E-9979-838D40F24F3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D8D83-CB8C-496F-A183-5518BB51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F7C9-F3E2-44E4-BC2E-A49342FD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BFC9-DD25-41D2-B73A-FEFED94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6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2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00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5814-72ED-4D2A-A800-A2D571C1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531AF-D3E9-4DCB-9F58-5212B6EF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F51E2-00E1-4D9C-8B77-5C5A186C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D736-86F3-405E-9979-838D40F24F3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639F-E09B-4B05-8CBA-252E7A1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E8A6-AC47-4749-A4AA-4A75B69E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BFC9-DD25-41D2-B73A-FEFED94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BF70-4F1E-4C83-A761-F4B417B5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A9FF-EE3F-46ED-83E2-EC4912A25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15CDE-9DB9-4CDD-B160-8AA06EB3E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8B903-E465-4561-B9FF-94B8CA99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D736-86F3-405E-9979-838D40F24F3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8D42E-0A6C-43B4-B834-F59276C7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FB72-6C35-4316-9E63-576FA2F3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BFC9-DD25-41D2-B73A-FEFED94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0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C90C-F8B5-4038-BD12-D9BA9A66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18028-6C43-4204-80FC-5A4E4CD2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B59C-0717-4BEC-9843-9443EF57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891A-82C7-4D70-8ED7-F261509BF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39B12-933C-49B0-A7ED-FD0848145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BF188-7953-4355-B7D5-0A360946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D736-86F3-405E-9979-838D40F24F3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BF9AD-28CE-42F5-AA6F-8D3D906A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5C599-5B4F-48CA-A4B6-956832DE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BFC9-DD25-41D2-B73A-FEFED94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9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3530-FDA8-455D-8666-DC5C7146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741F6-54A4-4751-81E7-FEB028A5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D736-86F3-405E-9979-838D40F24F3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3B9C2-F7EC-4D39-B885-0E451BC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0E1E0-D50E-4936-9D85-3E8C149B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BFC9-DD25-41D2-B73A-FEFED94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1AF04-B402-492E-88AA-2CB72208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D736-86F3-405E-9979-838D40F24F3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E5A3F-F3D6-4E74-AFFC-8893C34B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D109-D6FF-4429-B07D-648E096E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BFC9-DD25-41D2-B73A-FEFED94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6343-65CE-45B0-A148-8A43DE8D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7EA0-F0C9-4195-9656-3D71E6B8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033E6-ED9E-4BE6-8B10-C85CF231F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4FB89-4C89-416F-AE9C-5A1A80D1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D736-86F3-405E-9979-838D40F24F3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AB7C1-33D9-41A1-A0BB-E4AAA0F3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986CE-57E7-46AF-83B6-B4E3F0AF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BFC9-DD25-41D2-B73A-FEFED94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FB03-F5FC-4148-8EE8-C073B710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FEB8C-5BA2-4FF8-BDED-F2B58CF45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3AA12-67EC-4A53-8A7B-7C5A8024E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5B3B8-5C2B-4708-A957-B083CE1F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D736-86F3-405E-9979-838D40F24F3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3A3B1-91B5-47F3-BC90-CB9B26F7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B4AF7-7661-4D3B-A595-8D638DE2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BFC9-DD25-41D2-B73A-FEFED94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6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DF646-540C-4014-AA34-1F57B333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232A0-5F04-4998-8F9F-6E6DE733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2ABA-B146-42C7-9F88-73026C44F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8D736-86F3-405E-9979-838D40F24F3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34D06-1973-4EA0-8D01-5013523BB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DB6F-630D-4601-9266-A361D49E2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BFC9-DD25-41D2-B73A-FEFED945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3F62-597B-4316-AE0D-AA6CED6D5D0E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1C89-4E98-4306-9A34-D8CF045A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FFD6-2D8C-4F7A-93EA-AEE1E1D92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F048C-99D8-448B-8941-CA4088B03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יָלְדָה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212428" y="105490"/>
            <a:ext cx="45557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altLang="en-US" sz="1000">
                <a:latin typeface="Arial Unicode MS"/>
                <a:cs typeface="Arial" charset="0"/>
              </a:rPr>
              <a:t>חתול</a:t>
            </a:r>
            <a:r>
              <a:rPr lang="en-US" altLang="en-US" sz="600">
                <a:latin typeface="Arial" charset="0"/>
                <a:cs typeface="Arial" charset="0"/>
              </a:rPr>
              <a:t> 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4" name="Google Shape;113;p6" descr="C:\Users\spanport\Desktop\Spanish.psycophy\images\azul.png">
            <a:extLst>
              <a:ext uri="{FF2B5EF4-FFF2-40B4-BE49-F238E27FC236}">
                <a16:creationId xmlns:a16="http://schemas.microsoft.com/office/drawing/2014/main" id="{C66B71AD-02D1-486F-95B1-9F0A1D5DE0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1864" y="2420888"/>
            <a:ext cx="2088232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17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AE14-DDFF-4BC6-8818-54EC3BACF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תַלְמִיד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02BE4-5494-47E7-95EA-782791A05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7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24;p8" descr="C:\Users\spanport\Desktop\Spanish.psycophy\images\verde.png">
            <a:extLst>
              <a:ext uri="{FF2B5EF4-FFF2-40B4-BE49-F238E27FC236}">
                <a16:creationId xmlns:a16="http://schemas.microsoft.com/office/drawing/2014/main" id="{3B139F3A-A97B-4FF5-9965-BD4C06F3629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3832" y="1700808"/>
            <a:ext cx="2376264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68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D136-7767-4D6F-A59B-A23B3B6E7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תַלְמִידָה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AB8E7-417B-4A04-934B-C46122A88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0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4;p8" descr="C:\Users\spanport\Desktop\Spanish.psycophy\images\verde.png">
            <a:extLst>
              <a:ext uri="{FF2B5EF4-FFF2-40B4-BE49-F238E27FC236}">
                <a16:creationId xmlns:a16="http://schemas.microsoft.com/office/drawing/2014/main" id="{E7EEB9C6-3AEC-4B3E-B24F-C7EAF8BC66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3832" y="1700808"/>
            <a:ext cx="2664296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278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you ready? If you do, please continue with the next file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E6AA29-3049-4376-9EFC-745FD0F07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5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What color are the following words?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Please read the following words in Hebrew out loud and say the color out loud too</a:t>
            </a:r>
          </a:p>
          <a:p>
            <a:pPr>
              <a:spcBef>
                <a:spcPts val="0"/>
              </a:spcBef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3655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EC98-9CDC-487D-A4DA-B74C9A160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do a practice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E14E7-EA33-4008-AD42-32E9CBD88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8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אִישָה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0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 descr="C:\Users\spanport\Desktop\Spanish.psycophy\images\ver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159" y="2731710"/>
            <a:ext cx="2095682" cy="139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אִיש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0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24;p8" descr="C:\Users\spanport\Desktop\Spanish.psycophy\images\verde.png">
            <a:extLst>
              <a:ext uri="{FF2B5EF4-FFF2-40B4-BE49-F238E27FC236}">
                <a16:creationId xmlns:a16="http://schemas.microsoft.com/office/drawing/2014/main" id="{C8C457A2-71CC-401F-9AD8-AAE4BD1A02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3832" y="2276872"/>
            <a:ext cx="2304256" cy="223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757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יֶלֶד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212428" y="105490"/>
            <a:ext cx="45557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he-IL" altLang="en-US" sz="1000">
                <a:latin typeface="Arial Unicode MS"/>
                <a:cs typeface="Arial" charset="0"/>
              </a:rPr>
              <a:t>חתול</a:t>
            </a:r>
            <a:r>
              <a:rPr lang="en-US" altLang="en-US" sz="600">
                <a:latin typeface="Arial" charset="0"/>
                <a:cs typeface="Arial" charset="0"/>
              </a:rPr>
              <a:t> 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4" name="Google Shape;113;p6" descr="C:\Users\spanport\Desktop\Spanish.psycophy\images\azul.png">
            <a:extLst>
              <a:ext uri="{FF2B5EF4-FFF2-40B4-BE49-F238E27FC236}">
                <a16:creationId xmlns:a16="http://schemas.microsoft.com/office/drawing/2014/main" id="{C66B71AD-02D1-486F-95B1-9F0A1D5DE0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1864" y="2420888"/>
            <a:ext cx="2088232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03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Widescreen</PresentationFormat>
  <Paragraphs>12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Office Theme</vt:lpstr>
      <vt:lpstr>1_Office Theme</vt:lpstr>
      <vt:lpstr>PowerPoint Presentation</vt:lpstr>
      <vt:lpstr>What color are the following words?</vt:lpstr>
      <vt:lpstr>Let's do a practice </vt:lpstr>
      <vt:lpstr>אִישָה</vt:lpstr>
      <vt:lpstr>PowerPoint Presentation</vt:lpstr>
      <vt:lpstr>אִיש</vt:lpstr>
      <vt:lpstr>PowerPoint Presentation</vt:lpstr>
      <vt:lpstr>יֶלֶד</vt:lpstr>
      <vt:lpstr>PowerPoint Presentation</vt:lpstr>
      <vt:lpstr>יָלְדָה</vt:lpstr>
      <vt:lpstr>PowerPoint Presentation</vt:lpstr>
      <vt:lpstr>תַלְמִיד</vt:lpstr>
      <vt:lpstr>PowerPoint Presentation</vt:lpstr>
      <vt:lpstr>תַלְמִידָה</vt:lpstr>
      <vt:lpstr>PowerPoint Presentation</vt:lpstr>
      <vt:lpstr>Are you ready? If you do, please continue with the next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Rosanna Markovits Rojas</dc:creator>
  <cp:lastModifiedBy>Jennifer Rosanna Markovits Rojas</cp:lastModifiedBy>
  <cp:revision>1</cp:revision>
  <dcterms:created xsi:type="dcterms:W3CDTF">2021-05-08T13:04:01Z</dcterms:created>
  <dcterms:modified xsi:type="dcterms:W3CDTF">2021-05-08T13:07:03Z</dcterms:modified>
</cp:coreProperties>
</file>