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E221-BAD0-4720-827E-411BA9B94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D7147-54C7-4519-8A0E-E371ED710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0A9A7-1DD4-4C48-B1CB-963A2563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415D-699D-4CF8-BDC5-40C1771A884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5B965-E069-457D-A945-067B8055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D0DC0-F880-4B6F-8287-9051968B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ED0F-9D4C-4607-80FF-4F7ACC4E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4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C94E-3CF8-4CE9-8B3D-C50EB59A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E7020-8C69-4BC1-95AC-1947FF84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CD369-B63B-4831-ADC2-A9EB1AB0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415D-699D-4CF8-BDC5-40C1771A884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A5C0F-9516-49FE-8C70-6280604A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EB4BE-4834-4CA1-908B-3174E194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ED0F-9D4C-4607-80FF-4F7ACC4E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7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E554A-94BD-4F9A-941F-4A1B07424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E68FF-6790-4FB8-8408-A06979AA8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A7890-C36E-4440-B8AB-3F3DEA16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415D-699D-4CF8-BDC5-40C1771A884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F3765-160C-4AAD-8D29-70B90DFB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A544F-978A-455D-9E95-5675FC23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ED0F-9D4C-4607-80FF-4F7ACC4E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2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C2B0-CB37-42FA-8199-F6ED103D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61145-3C1E-4DF3-BFB2-11405D37D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29228-25D4-4925-9589-146C7BD2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415D-699D-4CF8-BDC5-40C1771A884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29F9D-3409-489A-867F-792BAC62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78617-0EAA-47FF-82E2-9E161D2C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ED0F-9D4C-4607-80FF-4F7ACC4E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1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6341-F515-4393-93BF-01B0B7AB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10F19-99A6-4C70-B919-E4F91CDFD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06490-22F1-4736-8F22-0B5335AC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415D-699D-4CF8-BDC5-40C1771A884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7320C-9883-4E32-B95E-0EEBB312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C0BD2-E6C4-4A11-8675-1C95D9BF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ED0F-9D4C-4607-80FF-4F7ACC4E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EFBA-F4EC-4805-97C7-FC9A99EB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82CEF-D27F-4A4D-B4A3-350585F09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B9AFB-5A23-4192-B9B5-776444DAD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8F289-2C60-49F5-ACFB-6C099DDF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415D-699D-4CF8-BDC5-40C1771A884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2AFAF-5024-4AD5-9C91-EB6AC78C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865AC-52E6-4C01-A765-6217CEAF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ED0F-9D4C-4607-80FF-4F7ACC4E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533D-4304-4B62-9398-F39BCB63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E439D-02AD-41F6-A0BD-3917386C6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CC3D6-0A06-4106-B74D-96666E3BB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79BCD-DFBE-433E-8C2F-C50498AF2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F6E42F-C47A-4B74-95FD-CD8A8F592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B7955-5DA5-486D-AA7D-25CC464B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415D-699D-4CF8-BDC5-40C1771A884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B294F-3385-4BC9-9C9A-1C5E891A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00F61-D1F8-434A-BEF4-D49079E7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ED0F-9D4C-4607-80FF-4F7ACC4E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2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8E2D-DB4E-4E17-A45E-D99D6EE6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653F8-FACD-41F2-8355-1DE91EAA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415D-699D-4CF8-BDC5-40C1771A884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E0014-F3F0-4918-8945-17AF2FA3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9A422-280F-4ADA-80A9-1424E7FB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ED0F-9D4C-4607-80FF-4F7ACC4E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5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2110B-9E13-48C7-B9EF-37DAB367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415D-699D-4CF8-BDC5-40C1771A884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67242-1853-4265-A462-AFEC4AA60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2BA76-4A3C-45C6-A7B8-8E045A89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ED0F-9D4C-4607-80FF-4F7ACC4E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2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30F4-D8B4-4887-91D0-83FCC136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1C54-B46A-4CAE-9FD8-E46715FCF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BAD86-D55E-4CCA-B971-3BF4C2E11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A9F61-D6E9-4D0C-B11D-BE0E7AE0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415D-699D-4CF8-BDC5-40C1771A884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669E6-5060-498C-A50C-FACA733B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361B0-0CF9-4EAB-B0B7-4690F48F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ED0F-9D4C-4607-80FF-4F7ACC4E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6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F12E-C187-4DFC-918A-0F1CEDB6E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91D9AB-80EB-45D2-9281-86201BD60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4BFBC-0058-4BC5-BB77-0BD7F82D9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3A0F1-ACCE-4D5C-B6C9-8D177C657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415D-699D-4CF8-BDC5-40C1771A884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8347F-0D89-45A1-B2CE-78D027C0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C35E5-77D7-4886-AFCC-121B4850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1ED0F-9D4C-4607-80FF-4F7ACC4E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6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76F04-FCB3-4418-ABCA-4404D697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F534D-94F2-410E-9094-B7262977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0C425-AAF0-4E3E-9256-5598E608A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D415D-699D-4CF8-BDC5-40C1771A884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A3385-FB49-48EE-970D-958B2A37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01D01-7477-43CE-B53F-A9A920AF5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1ED0F-9D4C-4607-80FF-4F7ACC4E0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0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2556-BF37-4134-B990-4C02AB736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suri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Kunturi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DF734-F813-43BB-9320-F49F3D411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0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EF04F0-2985-4E9F-B5EE-EF31C7A85E19}"/>
              </a:ext>
            </a:extLst>
          </p:cNvPr>
          <p:cNvSpPr txBox="1"/>
          <p:nvPr/>
        </p:nvSpPr>
        <p:spPr>
          <a:xfrm>
            <a:off x="648929" y="629266"/>
            <a:ext cx="3505495" cy="1622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Primer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párrafo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866BC2-B806-452E-9860-6DB105C19CA0}"/>
              </a:ext>
            </a:extLst>
          </p:cNvPr>
          <p:cNvSpPr txBox="1"/>
          <p:nvPr/>
        </p:nvSpPr>
        <p:spPr>
          <a:xfrm>
            <a:off x="484214" y="1868334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Había</a:t>
            </a:r>
            <a:r>
              <a:rPr lang="en-US" sz="2400" dirty="0"/>
              <a:t> una </a:t>
            </a:r>
            <a:r>
              <a:rPr lang="en-US" sz="2400" dirty="0" err="1"/>
              <a:t>vez</a:t>
            </a:r>
            <a:r>
              <a:rPr lang="en-US" sz="2400" dirty="0"/>
              <a:t> un </a:t>
            </a:r>
            <a:r>
              <a:rPr lang="en-US" sz="2400" dirty="0" err="1"/>
              <a:t>suri</a:t>
            </a:r>
            <a:r>
              <a:rPr lang="en-US" sz="2400" dirty="0"/>
              <a:t> y un </a:t>
            </a:r>
            <a:r>
              <a:rPr lang="en-US" sz="2400" dirty="0" err="1"/>
              <a:t>kunturi</a:t>
            </a:r>
            <a:r>
              <a:rPr lang="en-US" sz="2400" dirty="0"/>
              <a:t>. </a:t>
            </a:r>
            <a:r>
              <a:rPr lang="en-US" sz="2400" dirty="0" err="1"/>
              <a:t>Ellos</a:t>
            </a:r>
            <a:r>
              <a:rPr lang="en-US" sz="2400" dirty="0"/>
              <a:t> </a:t>
            </a:r>
            <a:r>
              <a:rPr lang="en-US" sz="2400" dirty="0" err="1"/>
              <a:t>eran</a:t>
            </a:r>
            <a:r>
              <a:rPr lang="en-US" sz="2400" dirty="0"/>
              <a:t> </a:t>
            </a:r>
            <a:r>
              <a:rPr lang="en-US" sz="2400" dirty="0" err="1"/>
              <a:t>muy</a:t>
            </a:r>
            <a:r>
              <a:rPr lang="en-US" sz="2400" dirty="0"/>
              <a:t> amigos y </a:t>
            </a:r>
            <a:r>
              <a:rPr lang="en-US" sz="2400" dirty="0" err="1"/>
              <a:t>volaban</a:t>
            </a:r>
            <a:r>
              <a:rPr lang="en-US" sz="2400" dirty="0"/>
              <a:t> </a:t>
            </a:r>
            <a:r>
              <a:rPr lang="en-US" sz="2400" dirty="0" err="1"/>
              <a:t>siempre</a:t>
            </a:r>
            <a:r>
              <a:rPr lang="en-US" sz="2400" dirty="0"/>
              <a:t> </a:t>
            </a:r>
            <a:r>
              <a:rPr lang="en-US" sz="2400" dirty="0" err="1"/>
              <a:t>juntos</a:t>
            </a:r>
            <a:r>
              <a:rPr lang="en-US" sz="2400" dirty="0"/>
              <a:t>.  El </a:t>
            </a:r>
            <a:r>
              <a:rPr lang="en-US" sz="2400" dirty="0" err="1"/>
              <a:t>kunturi</a:t>
            </a:r>
            <a:r>
              <a:rPr lang="en-US" sz="2400" dirty="0"/>
              <a:t> era </a:t>
            </a:r>
            <a:r>
              <a:rPr lang="en-US" sz="2400" dirty="0" err="1"/>
              <a:t>grande</a:t>
            </a:r>
            <a:r>
              <a:rPr lang="en-US" sz="2400" dirty="0"/>
              <a:t> y </a:t>
            </a:r>
            <a:r>
              <a:rPr lang="en-US" sz="2400" dirty="0" err="1"/>
              <a:t>sabio</a:t>
            </a:r>
            <a:r>
              <a:rPr lang="en-US" sz="2400" dirty="0"/>
              <a:t>. El </a:t>
            </a:r>
            <a:r>
              <a:rPr lang="en-US" sz="2400" dirty="0" err="1"/>
              <a:t>suri</a:t>
            </a:r>
            <a:r>
              <a:rPr lang="en-US" sz="2400" dirty="0"/>
              <a:t> </a:t>
            </a:r>
            <a:r>
              <a:rPr lang="en-US" sz="2400" dirty="0" err="1"/>
              <a:t>también</a:t>
            </a:r>
            <a:r>
              <a:rPr lang="en-US" sz="2400" dirty="0"/>
              <a:t> era </a:t>
            </a:r>
            <a:r>
              <a:rPr lang="en-US" sz="2400" dirty="0" err="1"/>
              <a:t>grande</a:t>
            </a:r>
            <a:r>
              <a:rPr lang="en-US" sz="2400" dirty="0"/>
              <a:t>, </a:t>
            </a:r>
            <a:r>
              <a:rPr lang="en-US" sz="2400" dirty="0" err="1"/>
              <a:t>pero</a:t>
            </a:r>
            <a:r>
              <a:rPr lang="en-US" sz="2400" dirty="0"/>
              <a:t> a </a:t>
            </a:r>
            <a:r>
              <a:rPr lang="en-US" sz="2400" dirty="0" err="1"/>
              <a:t>veces</a:t>
            </a:r>
            <a:r>
              <a:rPr lang="en-US" sz="2400" dirty="0"/>
              <a:t> no le </a:t>
            </a:r>
            <a:r>
              <a:rPr lang="en-US" sz="2400" dirty="0" err="1"/>
              <a:t>gustaba</a:t>
            </a:r>
            <a:r>
              <a:rPr lang="en-US" sz="2400" dirty="0"/>
              <a:t> </a:t>
            </a:r>
            <a:r>
              <a:rPr lang="en-US" sz="2400" dirty="0" err="1"/>
              <a:t>escuchar</a:t>
            </a:r>
            <a:r>
              <a:rPr lang="en-US" sz="2400" dirty="0"/>
              <a:t> a los </a:t>
            </a:r>
            <a:r>
              <a:rPr lang="en-US" sz="2400" dirty="0" err="1"/>
              <a:t>demas</a:t>
            </a:r>
            <a:r>
              <a:rPr lang="en-US" sz="2400" dirty="0"/>
              <a:t>.  </a:t>
            </a:r>
            <a:r>
              <a:rPr lang="en-US" sz="2400" dirty="0" err="1"/>
              <a:t>Vivían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las </a:t>
            </a:r>
            <a:r>
              <a:rPr lang="en-US" sz="2400" dirty="0" err="1"/>
              <a:t>montñas</a:t>
            </a:r>
            <a:r>
              <a:rPr lang="en-US" sz="2400" dirty="0"/>
              <a:t> </a:t>
            </a:r>
            <a:r>
              <a:rPr lang="en-US" sz="2400" dirty="0" err="1"/>
              <a:t>donde</a:t>
            </a:r>
            <a:r>
              <a:rPr lang="en-US" sz="2400" dirty="0"/>
              <a:t> </a:t>
            </a:r>
            <a:r>
              <a:rPr lang="en-US" sz="2400" dirty="0" err="1"/>
              <a:t>había</a:t>
            </a:r>
            <a:r>
              <a:rPr lang="en-US" sz="2400" dirty="0"/>
              <a:t> </a:t>
            </a:r>
            <a:r>
              <a:rPr lang="en-US" sz="2400" dirty="0" err="1"/>
              <a:t>mucha</a:t>
            </a:r>
            <a:r>
              <a:rPr lang="en-US" sz="2400" dirty="0"/>
              <a:t> </a:t>
            </a:r>
            <a:r>
              <a:rPr lang="en-US" sz="2400" dirty="0" err="1"/>
              <a:t>agua</a:t>
            </a:r>
            <a:r>
              <a:rPr lang="en-US" sz="2400" dirty="0"/>
              <a:t>, </a:t>
            </a:r>
            <a:r>
              <a:rPr lang="en-US" sz="2400" dirty="0" err="1"/>
              <a:t>árboles</a:t>
            </a:r>
            <a:r>
              <a:rPr lang="en-US" sz="2400" dirty="0"/>
              <a:t>, </a:t>
            </a:r>
            <a:r>
              <a:rPr lang="en-US" sz="2400" dirty="0" err="1"/>
              <a:t>animales</a:t>
            </a:r>
            <a:r>
              <a:rPr lang="en-US" sz="2400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686C66-1B5D-4DF6-8D13-135C19B69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60"/>
          <a:stretch/>
        </p:blipFill>
        <p:spPr>
          <a:xfrm>
            <a:off x="5405862" y="1201000"/>
            <a:ext cx="6019331" cy="44527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9040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DEEF07-15CD-4D42-ACAE-0B2B6C47BEDC}"/>
              </a:ext>
            </a:extLst>
          </p:cNvPr>
          <p:cNvSpPr txBox="1"/>
          <p:nvPr/>
        </p:nvSpPr>
        <p:spPr>
          <a:xfrm>
            <a:off x="2134428" y="813158"/>
            <a:ext cx="6097656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Primer </a:t>
            </a:r>
            <a:r>
              <a:rPr lang="en-US" sz="3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párrafo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52F633-D7C7-41F4-A78C-E3C7ABE2BD34}"/>
              </a:ext>
            </a:extLst>
          </p:cNvPr>
          <p:cNvSpPr txBox="1"/>
          <p:nvPr/>
        </p:nvSpPr>
        <p:spPr>
          <a:xfrm>
            <a:off x="1160392" y="1447621"/>
            <a:ext cx="7894155" cy="2751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 err="1">
                <a:solidFill>
                  <a:srgbClr val="FF0000"/>
                </a:solidFill>
              </a:rPr>
              <a:t>Había</a:t>
            </a:r>
            <a:r>
              <a:rPr lang="en-US" sz="3200" dirty="0">
                <a:solidFill>
                  <a:srgbClr val="FF0000"/>
                </a:solidFill>
              </a:rPr>
              <a:t> una </a:t>
            </a:r>
            <a:r>
              <a:rPr lang="en-US" sz="3200" dirty="0" err="1">
                <a:solidFill>
                  <a:srgbClr val="FF0000"/>
                </a:solidFill>
              </a:rPr>
              <a:t>vez</a:t>
            </a:r>
            <a:r>
              <a:rPr lang="en-US" sz="3200" dirty="0">
                <a:solidFill>
                  <a:srgbClr val="FF0000"/>
                </a:solidFill>
              </a:rPr>
              <a:t> un </a:t>
            </a:r>
            <a:r>
              <a:rPr lang="en-US" sz="3200" dirty="0" err="1">
                <a:solidFill>
                  <a:srgbClr val="FF0000"/>
                </a:solidFill>
              </a:rPr>
              <a:t>suri</a:t>
            </a:r>
            <a:r>
              <a:rPr lang="en-US" sz="3200" dirty="0">
                <a:solidFill>
                  <a:srgbClr val="FF0000"/>
                </a:solidFill>
              </a:rPr>
              <a:t> y un </a:t>
            </a:r>
            <a:r>
              <a:rPr lang="en-US" sz="3200" dirty="0" err="1">
                <a:solidFill>
                  <a:srgbClr val="FF0000"/>
                </a:solidFill>
              </a:rPr>
              <a:t>kunturi</a:t>
            </a:r>
            <a:r>
              <a:rPr lang="en-US" sz="3200" dirty="0">
                <a:solidFill>
                  <a:srgbClr val="FF0000"/>
                </a:solidFill>
              </a:rPr>
              <a:t>. </a:t>
            </a:r>
            <a:r>
              <a:rPr lang="en-US" sz="3200" dirty="0" err="1">
                <a:solidFill>
                  <a:schemeClr val="accent4"/>
                </a:solidFill>
              </a:rPr>
              <a:t>Ellos</a:t>
            </a:r>
            <a:r>
              <a:rPr lang="en-US" sz="3200" dirty="0">
                <a:solidFill>
                  <a:schemeClr val="accent4"/>
                </a:solidFill>
              </a:rPr>
              <a:t> </a:t>
            </a:r>
            <a:r>
              <a:rPr lang="en-US" sz="3200" dirty="0" err="1">
                <a:solidFill>
                  <a:schemeClr val="accent4"/>
                </a:solidFill>
              </a:rPr>
              <a:t>eran</a:t>
            </a:r>
            <a:r>
              <a:rPr lang="en-US" sz="3200" dirty="0">
                <a:solidFill>
                  <a:schemeClr val="accent4"/>
                </a:solidFill>
              </a:rPr>
              <a:t> </a:t>
            </a:r>
            <a:r>
              <a:rPr lang="en-US" sz="3200" dirty="0" err="1">
                <a:solidFill>
                  <a:schemeClr val="accent4"/>
                </a:solidFill>
              </a:rPr>
              <a:t>muy</a:t>
            </a:r>
            <a:r>
              <a:rPr lang="en-US" sz="3200" dirty="0">
                <a:solidFill>
                  <a:schemeClr val="accent4"/>
                </a:solidFill>
              </a:rPr>
              <a:t> amigos y </a:t>
            </a:r>
            <a:r>
              <a:rPr lang="en-US" sz="3200" dirty="0" err="1">
                <a:solidFill>
                  <a:schemeClr val="accent4"/>
                </a:solidFill>
              </a:rPr>
              <a:t>volaban</a:t>
            </a:r>
            <a:r>
              <a:rPr lang="en-US" sz="3200" dirty="0">
                <a:solidFill>
                  <a:schemeClr val="accent4"/>
                </a:solidFill>
              </a:rPr>
              <a:t> </a:t>
            </a:r>
            <a:r>
              <a:rPr lang="en-US" sz="3200" dirty="0" err="1">
                <a:solidFill>
                  <a:schemeClr val="accent4"/>
                </a:solidFill>
              </a:rPr>
              <a:t>siempre</a:t>
            </a:r>
            <a:r>
              <a:rPr lang="en-US" sz="3200" dirty="0">
                <a:solidFill>
                  <a:schemeClr val="accent4"/>
                </a:solidFill>
              </a:rPr>
              <a:t> </a:t>
            </a:r>
            <a:r>
              <a:rPr lang="en-US" sz="3200" dirty="0" err="1">
                <a:solidFill>
                  <a:schemeClr val="accent4"/>
                </a:solidFill>
              </a:rPr>
              <a:t>juntos</a:t>
            </a:r>
            <a:r>
              <a:rPr lang="en-US" sz="3200" dirty="0">
                <a:solidFill>
                  <a:schemeClr val="accent4"/>
                </a:solidFill>
              </a:rPr>
              <a:t>.  El </a:t>
            </a:r>
            <a:r>
              <a:rPr lang="en-US" sz="3200" dirty="0" err="1">
                <a:solidFill>
                  <a:schemeClr val="accent4"/>
                </a:solidFill>
              </a:rPr>
              <a:t>kunturi</a:t>
            </a:r>
            <a:r>
              <a:rPr lang="en-US" sz="3200" dirty="0">
                <a:solidFill>
                  <a:schemeClr val="accent4"/>
                </a:solidFill>
              </a:rPr>
              <a:t> era </a:t>
            </a:r>
            <a:r>
              <a:rPr lang="en-US" sz="3200" dirty="0" err="1">
                <a:solidFill>
                  <a:schemeClr val="accent4"/>
                </a:solidFill>
              </a:rPr>
              <a:t>grande</a:t>
            </a:r>
            <a:r>
              <a:rPr lang="en-US" sz="3200" dirty="0">
                <a:solidFill>
                  <a:schemeClr val="accent4"/>
                </a:solidFill>
              </a:rPr>
              <a:t> y </a:t>
            </a:r>
            <a:r>
              <a:rPr lang="en-US" sz="3200" dirty="0" err="1">
                <a:solidFill>
                  <a:schemeClr val="accent4"/>
                </a:solidFill>
              </a:rPr>
              <a:t>sabio</a:t>
            </a:r>
            <a:r>
              <a:rPr lang="en-US" sz="3200" dirty="0">
                <a:solidFill>
                  <a:schemeClr val="accent4"/>
                </a:solidFill>
              </a:rPr>
              <a:t>.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4"/>
                </a:solidFill>
              </a:rPr>
              <a:t>El </a:t>
            </a:r>
            <a:r>
              <a:rPr lang="en-US" sz="3200" dirty="0" err="1">
                <a:solidFill>
                  <a:schemeClr val="accent4"/>
                </a:solidFill>
              </a:rPr>
              <a:t>suri</a:t>
            </a:r>
            <a:r>
              <a:rPr lang="en-US" sz="3200" dirty="0">
                <a:solidFill>
                  <a:schemeClr val="accent4"/>
                </a:solidFill>
              </a:rPr>
              <a:t> </a:t>
            </a:r>
            <a:r>
              <a:rPr lang="en-US" sz="3200" dirty="0" err="1">
                <a:solidFill>
                  <a:schemeClr val="accent4"/>
                </a:solidFill>
              </a:rPr>
              <a:t>también</a:t>
            </a:r>
            <a:r>
              <a:rPr lang="en-US" sz="3200" dirty="0">
                <a:solidFill>
                  <a:schemeClr val="accent4"/>
                </a:solidFill>
              </a:rPr>
              <a:t> era </a:t>
            </a:r>
            <a:r>
              <a:rPr lang="en-US" sz="3200" dirty="0" err="1">
                <a:solidFill>
                  <a:schemeClr val="accent4"/>
                </a:solidFill>
              </a:rPr>
              <a:t>grande</a:t>
            </a:r>
            <a:r>
              <a:rPr lang="en-US" sz="3200" dirty="0">
                <a:solidFill>
                  <a:schemeClr val="accent4"/>
                </a:solidFill>
              </a:rPr>
              <a:t>, </a:t>
            </a:r>
            <a:r>
              <a:rPr lang="en-US" sz="3200" dirty="0" err="1">
                <a:solidFill>
                  <a:schemeClr val="accent4"/>
                </a:solidFill>
              </a:rPr>
              <a:t>pero</a:t>
            </a:r>
            <a:r>
              <a:rPr lang="en-US" sz="3200" dirty="0">
                <a:solidFill>
                  <a:schemeClr val="accent4"/>
                </a:solidFill>
              </a:rPr>
              <a:t> a </a:t>
            </a:r>
            <a:r>
              <a:rPr lang="en-US" sz="3200" dirty="0" err="1">
                <a:solidFill>
                  <a:schemeClr val="accent4"/>
                </a:solidFill>
              </a:rPr>
              <a:t>veces</a:t>
            </a:r>
            <a:r>
              <a:rPr lang="en-US" sz="3200" dirty="0">
                <a:solidFill>
                  <a:schemeClr val="accent4"/>
                </a:solidFill>
              </a:rPr>
              <a:t> no le </a:t>
            </a:r>
            <a:r>
              <a:rPr lang="en-US" sz="3200" dirty="0" err="1">
                <a:solidFill>
                  <a:schemeClr val="accent4"/>
                </a:solidFill>
              </a:rPr>
              <a:t>gustaba</a:t>
            </a:r>
            <a:r>
              <a:rPr lang="en-US" sz="3200" dirty="0">
                <a:solidFill>
                  <a:schemeClr val="accent4"/>
                </a:solidFill>
              </a:rPr>
              <a:t> </a:t>
            </a:r>
            <a:r>
              <a:rPr lang="en-US" sz="3200" dirty="0" err="1">
                <a:solidFill>
                  <a:schemeClr val="accent4"/>
                </a:solidFill>
              </a:rPr>
              <a:t>escuchar</a:t>
            </a:r>
            <a:r>
              <a:rPr lang="en-US" sz="3200" dirty="0">
                <a:solidFill>
                  <a:schemeClr val="accent4"/>
                </a:solidFill>
              </a:rPr>
              <a:t> a los </a:t>
            </a:r>
            <a:r>
              <a:rPr lang="en-US" sz="3200" dirty="0" err="1">
                <a:solidFill>
                  <a:schemeClr val="accent4"/>
                </a:solidFill>
              </a:rPr>
              <a:t>demás</a:t>
            </a:r>
            <a:r>
              <a:rPr lang="en-US" sz="3200" dirty="0">
                <a:solidFill>
                  <a:schemeClr val="accent4"/>
                </a:solidFill>
              </a:rPr>
              <a:t>. </a:t>
            </a:r>
            <a:r>
              <a:rPr lang="en-US" sz="3200" dirty="0"/>
              <a:t> </a:t>
            </a:r>
            <a:r>
              <a:rPr lang="en-US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Vivían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las </a:t>
            </a:r>
            <a:r>
              <a:rPr lang="en-US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montañas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donde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había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mucha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agua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árboles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animales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892FCE-F69F-4905-B17D-C050E43FA44D}"/>
              </a:ext>
            </a:extLst>
          </p:cNvPr>
          <p:cNvCxnSpPr/>
          <p:nvPr/>
        </p:nvCxnSpPr>
        <p:spPr>
          <a:xfrm flipH="1">
            <a:off x="705678" y="1739348"/>
            <a:ext cx="454714" cy="3925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21D1143-20AB-4A22-A2FF-2CCBC165C985}"/>
              </a:ext>
            </a:extLst>
          </p:cNvPr>
          <p:cNvSpPr/>
          <p:nvPr/>
        </p:nvSpPr>
        <p:spPr>
          <a:xfrm>
            <a:off x="618712" y="5533692"/>
            <a:ext cx="2074792" cy="124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presento a los personajes</a:t>
            </a:r>
          </a:p>
          <a:p>
            <a:pPr algn="ctr"/>
            <a:r>
              <a:rPr lang="es-ES" dirty="0"/>
              <a:t>Quiénes son</a:t>
            </a:r>
            <a:r>
              <a:rPr lang="en-US" dirty="0"/>
              <a:t>?</a:t>
            </a:r>
            <a:r>
              <a:rPr lang="es-ES" dirty="0"/>
              <a:t>  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DAD99D-5B9C-4AB0-ADB3-F2C14794625D}"/>
              </a:ext>
            </a:extLst>
          </p:cNvPr>
          <p:cNvCxnSpPr/>
          <p:nvPr/>
        </p:nvCxnSpPr>
        <p:spPr>
          <a:xfrm>
            <a:off x="8378687" y="2136913"/>
            <a:ext cx="1848678" cy="139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44792BD-D924-4E55-A625-F78164DD6CD8}"/>
              </a:ext>
            </a:extLst>
          </p:cNvPr>
          <p:cNvSpPr/>
          <p:nvPr/>
        </p:nvSpPr>
        <p:spPr>
          <a:xfrm>
            <a:off x="9509261" y="3965713"/>
            <a:ext cx="1890922" cy="1567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Describo a los personajes cómo son</a:t>
            </a:r>
            <a:r>
              <a:rPr lang="en-US" dirty="0"/>
              <a:t>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2674B7-10B6-4BD7-87F7-1CAA6713ADA8}"/>
              </a:ext>
            </a:extLst>
          </p:cNvPr>
          <p:cNvCxnSpPr/>
          <p:nvPr/>
        </p:nvCxnSpPr>
        <p:spPr>
          <a:xfrm>
            <a:off x="4711148" y="3727174"/>
            <a:ext cx="536713" cy="169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E7685D8-C49F-438A-A53C-7262A3197EB9}"/>
              </a:ext>
            </a:extLst>
          </p:cNvPr>
          <p:cNvSpPr/>
          <p:nvPr/>
        </p:nvSpPr>
        <p:spPr>
          <a:xfrm>
            <a:off x="4383157" y="5683980"/>
            <a:ext cx="2594113" cy="944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viven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41543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388E-751D-4BAD-B636-BF5B3FD36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Kahoot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EFB85-6EB8-4D15-BDEE-9B39A6AC2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8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D189-68BA-403C-B479-184B61CB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s-ES"/>
              <a:t>Segundo párrafo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8E36B-72F4-439B-ADD2-E52905972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05" y="2133600"/>
            <a:ext cx="3505494" cy="3785419"/>
          </a:xfrm>
        </p:spPr>
        <p:txBody>
          <a:bodyPr>
            <a:noAutofit/>
          </a:bodyPr>
          <a:lstStyle/>
          <a:p>
            <a:r>
              <a:rPr lang="es-ES" sz="2000" dirty="0"/>
              <a:t>Un día el suri y el </a:t>
            </a:r>
            <a:r>
              <a:rPr lang="es-ES" sz="2000" dirty="0" err="1"/>
              <a:t>kunturi</a:t>
            </a:r>
            <a:r>
              <a:rPr lang="es-ES" sz="2000" dirty="0"/>
              <a:t> salieron juntos a volar y vieron a una </a:t>
            </a:r>
            <a:r>
              <a:rPr lang="es-ES" sz="2000" dirty="0" err="1"/>
              <a:t>qarwa</a:t>
            </a:r>
            <a:r>
              <a:rPr lang="es-ES" sz="2000" dirty="0"/>
              <a:t>. El suri y el </a:t>
            </a:r>
            <a:r>
              <a:rPr lang="es-ES" sz="2000" dirty="0" err="1"/>
              <a:t>kunturi</a:t>
            </a:r>
            <a:r>
              <a:rPr lang="es-ES" sz="2000" dirty="0"/>
              <a:t> bajaron volando y cazaron al </a:t>
            </a:r>
            <a:r>
              <a:rPr lang="es-ES" sz="2000" dirty="0" err="1"/>
              <a:t>qarwua</a:t>
            </a:r>
            <a:r>
              <a:rPr lang="es-ES" sz="2000" dirty="0"/>
              <a:t>. Cuando iban a empezar a comer, el </a:t>
            </a:r>
            <a:r>
              <a:rPr lang="es-ES" sz="2000" dirty="0" err="1"/>
              <a:t>kunturi</a:t>
            </a:r>
            <a:r>
              <a:rPr lang="es-ES" sz="2000" dirty="0"/>
              <a:t> le dijo al suri que debían darle un poco de comida a la </a:t>
            </a:r>
            <a:r>
              <a:rPr lang="es-ES" sz="2000" dirty="0" err="1"/>
              <a:t>pachamama</a:t>
            </a:r>
            <a:r>
              <a:rPr lang="es-ES" sz="2000" dirty="0"/>
              <a:t>. El suri dijo que no porque la </a:t>
            </a:r>
            <a:r>
              <a:rPr lang="es-ES" sz="2000" dirty="0" err="1"/>
              <a:t>pachamama</a:t>
            </a:r>
            <a:r>
              <a:rPr lang="es-ES" sz="2000" dirty="0"/>
              <a:t> no había hecho nada. El </a:t>
            </a:r>
            <a:r>
              <a:rPr lang="es-ES" sz="2000" dirty="0" err="1"/>
              <a:t>kunturi</a:t>
            </a:r>
            <a:r>
              <a:rPr lang="es-ES" sz="2000" dirty="0"/>
              <a:t> le responde que gracias a la </a:t>
            </a:r>
            <a:r>
              <a:rPr lang="es-ES" sz="2000" dirty="0" err="1"/>
              <a:t>pachamama</a:t>
            </a:r>
            <a:r>
              <a:rPr lang="es-ES" sz="2000" dirty="0"/>
              <a:t> podíamos comer y volar. Al suri no le importó. Entonces comió y se quedó dormido.</a:t>
            </a:r>
            <a:endParaRPr lang="en-US" sz="2000" dirty="0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F54947-2826-4E5F-9086-4A244CED1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88" b="2567"/>
          <a:stretch/>
        </p:blipFill>
        <p:spPr>
          <a:xfrm>
            <a:off x="5405862" y="1945295"/>
            <a:ext cx="6019331" cy="29641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229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E2DB-5214-4E8A-A927-EF661803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Segundo párrafo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BCDB7-F821-4C4F-963A-E46A2C86F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s-ES" dirty="0">
                <a:solidFill>
                  <a:schemeClr val="accent5"/>
                </a:solidFill>
              </a:rPr>
              <a:t>Un día el suri y el </a:t>
            </a:r>
            <a:r>
              <a:rPr lang="es-ES" dirty="0" err="1">
                <a:solidFill>
                  <a:schemeClr val="accent5"/>
                </a:solidFill>
              </a:rPr>
              <a:t>kunturi</a:t>
            </a:r>
            <a:r>
              <a:rPr lang="es-ES" dirty="0">
                <a:solidFill>
                  <a:schemeClr val="accent5"/>
                </a:solidFill>
              </a:rPr>
              <a:t> salieron juntos a volar y vieron a una </a:t>
            </a:r>
            <a:r>
              <a:rPr lang="es-ES" dirty="0" err="1">
                <a:solidFill>
                  <a:schemeClr val="accent5"/>
                </a:solidFill>
              </a:rPr>
              <a:t>qarwa</a:t>
            </a:r>
            <a:r>
              <a:rPr lang="es-ES" dirty="0">
                <a:solidFill>
                  <a:schemeClr val="accent5"/>
                </a:solidFill>
              </a:rPr>
              <a:t>. </a:t>
            </a:r>
          </a:p>
          <a:p>
            <a:pPr marL="514350" indent="-514350">
              <a:buAutoNum type="arabicPeriod"/>
            </a:pPr>
            <a:r>
              <a:rPr lang="es-ES" dirty="0">
                <a:solidFill>
                  <a:srgbClr val="FFC000"/>
                </a:solidFill>
              </a:rPr>
              <a:t>El suri y el </a:t>
            </a:r>
            <a:r>
              <a:rPr lang="es-ES" dirty="0" err="1">
                <a:solidFill>
                  <a:srgbClr val="FFC000"/>
                </a:solidFill>
              </a:rPr>
              <a:t>kunturi</a:t>
            </a:r>
            <a:r>
              <a:rPr lang="es-ES" dirty="0">
                <a:solidFill>
                  <a:srgbClr val="FFC000"/>
                </a:solidFill>
              </a:rPr>
              <a:t> bajaron volando y cazaron al </a:t>
            </a:r>
            <a:r>
              <a:rPr lang="es-ES" dirty="0" err="1">
                <a:solidFill>
                  <a:srgbClr val="FFC000"/>
                </a:solidFill>
              </a:rPr>
              <a:t>qarwua</a:t>
            </a:r>
            <a:r>
              <a:rPr lang="es-ES" dirty="0">
                <a:solidFill>
                  <a:srgbClr val="FFC000"/>
                </a:solidFill>
              </a:rPr>
              <a:t>. Cuando iban a empezar a comer, el </a:t>
            </a:r>
            <a:r>
              <a:rPr lang="es-ES" dirty="0" err="1">
                <a:solidFill>
                  <a:srgbClr val="FFC000"/>
                </a:solidFill>
              </a:rPr>
              <a:t>kunturi</a:t>
            </a:r>
            <a:r>
              <a:rPr lang="es-ES" dirty="0">
                <a:solidFill>
                  <a:srgbClr val="FFC000"/>
                </a:solidFill>
              </a:rPr>
              <a:t> le dijo al suri que debían darle un poco de comida a la </a:t>
            </a:r>
            <a:r>
              <a:rPr lang="es-ES" dirty="0" err="1">
                <a:solidFill>
                  <a:srgbClr val="FFC000"/>
                </a:solidFill>
              </a:rPr>
              <a:t>pachamama</a:t>
            </a:r>
            <a:r>
              <a:rPr lang="es-ES" dirty="0">
                <a:solidFill>
                  <a:srgbClr val="FFC000"/>
                </a:solidFill>
              </a:rPr>
              <a:t>. </a:t>
            </a:r>
          </a:p>
          <a:p>
            <a:pPr marL="514350" indent="-514350">
              <a:buAutoNum type="arabicPeriod"/>
            </a:pPr>
            <a:r>
              <a:rPr lang="es-ES" dirty="0">
                <a:solidFill>
                  <a:srgbClr val="FF0000"/>
                </a:solidFill>
              </a:rPr>
              <a:t>El suri dijo que no porque la </a:t>
            </a:r>
            <a:r>
              <a:rPr lang="es-ES" dirty="0" err="1">
                <a:solidFill>
                  <a:srgbClr val="FF0000"/>
                </a:solidFill>
              </a:rPr>
              <a:t>pachamama</a:t>
            </a:r>
            <a:r>
              <a:rPr lang="es-ES" dirty="0">
                <a:solidFill>
                  <a:srgbClr val="FF0000"/>
                </a:solidFill>
              </a:rPr>
              <a:t> no había hecho nada. El </a:t>
            </a:r>
            <a:r>
              <a:rPr lang="es-ES" dirty="0" err="1">
                <a:solidFill>
                  <a:srgbClr val="FF0000"/>
                </a:solidFill>
              </a:rPr>
              <a:t>kunturi</a:t>
            </a:r>
            <a:r>
              <a:rPr lang="es-ES" dirty="0">
                <a:solidFill>
                  <a:srgbClr val="FF0000"/>
                </a:solidFill>
              </a:rPr>
              <a:t> le responde que gracias a la </a:t>
            </a:r>
            <a:r>
              <a:rPr lang="es-ES" dirty="0" err="1">
                <a:solidFill>
                  <a:srgbClr val="FF0000"/>
                </a:solidFill>
              </a:rPr>
              <a:t>pachamama</a:t>
            </a:r>
            <a:r>
              <a:rPr lang="es-ES" dirty="0">
                <a:solidFill>
                  <a:srgbClr val="FF0000"/>
                </a:solidFill>
              </a:rPr>
              <a:t> podíamos comer y volar. </a:t>
            </a:r>
          </a:p>
          <a:p>
            <a:pPr marL="514350" indent="-514350">
              <a:buAutoNum type="arabicPeriod"/>
            </a:pPr>
            <a:r>
              <a:rPr lang="es-ES" dirty="0">
                <a:solidFill>
                  <a:srgbClr val="92D050"/>
                </a:solidFill>
              </a:rPr>
              <a:t>Al suri no le importó, comió y se quedó dormido.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C8B8F6-0125-4742-81E6-65F93474F2DF}"/>
              </a:ext>
            </a:extLst>
          </p:cNvPr>
          <p:cNvSpPr/>
          <p:nvPr/>
        </p:nvSpPr>
        <p:spPr>
          <a:xfrm>
            <a:off x="6549887" y="278296"/>
            <a:ext cx="3200400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Que sucede con los personajes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0385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15C1-B7AB-4A60-B3F1-324F7845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Dinámica grupal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39388-CAB9-4C77-B61B-DDF7929249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pelota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3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B596-FA05-48DE-9041-9DAC6C0D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párrafo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B7FC2-46BD-4C42-92BD-D2F36EBD8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s-ES" sz="2000" dirty="0"/>
              <a:t>Cuando el suri despertó, llamó al </a:t>
            </a:r>
            <a:r>
              <a:rPr lang="es-ES" sz="2000" dirty="0" err="1"/>
              <a:t>kunturi</a:t>
            </a:r>
            <a:r>
              <a:rPr lang="es-ES" sz="2000" dirty="0"/>
              <a:t> para que salieran a volar juntos. Pero cuando comenzaron a volar, el suri no pudo y se cayó al suelo. Entonces se dio cuenta que por no ser respetuoso con la </a:t>
            </a:r>
            <a:r>
              <a:rPr lang="es-ES" sz="2000" dirty="0" err="1"/>
              <a:t>pachamama</a:t>
            </a:r>
            <a:r>
              <a:rPr lang="es-ES" sz="2000" dirty="0"/>
              <a:t>, ya no iba a volar más.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F4509-7771-44ED-83A9-867459B74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49" b="3306"/>
          <a:stretch/>
        </p:blipFill>
        <p:spPr>
          <a:xfrm>
            <a:off x="5405862" y="1945295"/>
            <a:ext cx="6019331" cy="29641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521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4B3F-5446-4F46-B06E-96F15457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párrafo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42FF8-5DEC-4E3D-BE54-3589612C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75174" cy="2796071"/>
          </a:xfrm>
        </p:spPr>
        <p:txBody>
          <a:bodyPr/>
          <a:lstStyle/>
          <a:p>
            <a:pPr marL="0" indent="0">
              <a:buNone/>
            </a:pPr>
            <a:r>
              <a:rPr lang="es-ES" sz="2800" dirty="0"/>
              <a:t>Cuando el suri despertó, llamó al </a:t>
            </a:r>
            <a:r>
              <a:rPr lang="es-ES" sz="2800" dirty="0" err="1"/>
              <a:t>kunturi</a:t>
            </a:r>
            <a:r>
              <a:rPr lang="es-ES" sz="2800" dirty="0"/>
              <a:t> para que salieran a volar juntos. Pero cuando comenzaron a volar, el suri no pudo y se cayó al suelo. Entonces se dio cuenta que por no ser respetuoso con la </a:t>
            </a:r>
            <a:r>
              <a:rPr lang="es-ES" sz="2800" dirty="0" err="1"/>
              <a:t>pachamama</a:t>
            </a:r>
            <a:r>
              <a:rPr lang="es-ES" sz="2800" dirty="0"/>
              <a:t>, ya no iba a volar más.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9836B1-0704-4C3A-AD22-DBB9B9AC104A}"/>
              </a:ext>
            </a:extLst>
          </p:cNvPr>
          <p:cNvSpPr/>
          <p:nvPr/>
        </p:nvSpPr>
        <p:spPr>
          <a:xfrm>
            <a:off x="8905461" y="815009"/>
            <a:ext cx="1828800" cy="2613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Qué pasó finalmente con los personajes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0811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447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El suri y el Kunturi</vt:lpstr>
      <vt:lpstr>PowerPoint Presentation</vt:lpstr>
      <vt:lpstr>PowerPoint Presentation</vt:lpstr>
      <vt:lpstr>Kahoot </vt:lpstr>
      <vt:lpstr>Segundo párrafo </vt:lpstr>
      <vt:lpstr>Segundo párrafo </vt:lpstr>
      <vt:lpstr>Dinámica grupal</vt:lpstr>
      <vt:lpstr>Tercer párrafo </vt:lpstr>
      <vt:lpstr>Tercer párrafo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suri y el Kunturi</dc:title>
  <dc:creator>Jennifer Rosanna Markovits Rojas</dc:creator>
  <cp:lastModifiedBy>Jennifer Rosanna Markovits Rojas</cp:lastModifiedBy>
  <cp:revision>1</cp:revision>
  <dcterms:created xsi:type="dcterms:W3CDTF">2021-07-29T11:24:05Z</dcterms:created>
  <dcterms:modified xsi:type="dcterms:W3CDTF">2023-02-24T17:26:13Z</dcterms:modified>
</cp:coreProperties>
</file>