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BB8F-F0B8-41FA-DE3C-3522615A6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5C2CF-513E-87F0-DCBB-7772A41C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0FD9-1194-45FC-ECB4-0392AD5A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E151-A35A-B308-01A3-F46388A2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71BA-8656-A055-0D29-90CA3FE8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9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C47F-C799-B18F-B66C-39889D68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8FB07-F3A6-8024-FDBA-61D32DE4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C8A0-DC2B-7FBA-84D0-B46A821B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7502-9F41-01B3-2FCB-8D1723A7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4D6B-CA76-43DF-35FF-A61A8EE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1584D-C983-55A8-B639-F62285A3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D9417-EFA2-BC5A-83AA-F8944E26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D091-8A39-0D9A-5ADC-0609EF3D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E1FAB-3A6F-D398-6D63-E648C06B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D91B-4EC7-1CEB-0A94-7D546560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1B66-E3E4-C558-F07B-0C6B2C2F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79A6-C5CD-85D3-CA1C-D3902A9F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C61C-C1CA-6A7E-EF92-69277E28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DA1F-31B5-5B57-8999-614BAB66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E4D5-4F50-CD17-E000-3A2C68C9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89E6-B8C9-CC6D-5908-80C182BF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D2EDE-E89B-37B5-F81D-F9B8972B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7CD7A-359D-7D17-5271-2C653C35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917-B6B8-F1EE-D37E-AA6EB859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A347-10D2-F81D-827B-21D6BF59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4512-FDDA-49BC-1EAE-72757ACD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CD9D-51E1-E5D9-90A3-DADFA363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85FA8-8FEE-EB68-36FA-B458E1D7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E719D-CCA0-7DB0-7C85-85C0DC9B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9B733-4AE2-204F-9B2A-4BFC549C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5BD55-12A0-0AF7-2A51-1508FC1C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F177-702F-0D95-9C80-D31B647B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ABCA-D812-12B7-CAD1-E7F90073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C1338-9451-9307-59CA-AD20B36F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06165-0AF6-341C-D251-65DBD2B06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B3871-134F-9863-370C-B89B01016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73C7D-F06E-5F07-DE8E-10B3746B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25F4E-0417-FFA2-DFD5-15C03110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E83EC-9FF0-4B02-39D6-68334C87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8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5E3C-4F9A-60D4-E1FE-EFF50768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4D0EB-7579-BE41-A5A5-24464E1B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A4AC-7C14-7B2E-AD43-B0358EB5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E3477-95E9-D760-BF2C-278A11AD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4735B-B1C9-DBCC-48AB-360346E7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CA51E-EBC4-1CB7-6BE1-56C06F56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7DAE-AF44-06BD-8505-BCADED32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B01D-4EED-7506-4474-C091DDDF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ED8E-D2C3-19E8-8E8F-20D9AC69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28BB-A17D-575E-B105-B04020E0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B72FC-892E-F14B-DA39-FE632F3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37ECF-AA6A-6E47-16A9-5A8CCDEC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D6887-E776-31A7-8FDF-F6EBF5AD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73CB-3665-A437-1D70-3DB08217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DA5C4-238F-D6C0-CBC9-12694AB99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7C920-4FC4-5D2D-1D43-8F8F4AF2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2033F-A893-A5F1-3A0B-CE2E7581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9DB59-27F4-ED2A-2744-E536FD2F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DE7D9-71A8-250C-0A8B-E8E11B7A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148-EBDD-BF14-19B9-23B33BD1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3BCE8-7B87-FC91-81ED-79EA4C9A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CDC4-B93D-CCB1-D759-415812FA8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9541-15A6-EFBD-887B-D03AB6BBC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AC83-7B36-5701-4621-B3263291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52DB-F9C8-0402-DDBD-241AFF6B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0143B-5C0F-A9C9-D016-BCA2597EC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784F6-7C4D-B954-9EB3-E9F12696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6704"/>
              </p:ext>
            </p:extLst>
          </p:nvPr>
        </p:nvGraphicFramePr>
        <p:xfrm>
          <a:off x="409623" y="1233546"/>
          <a:ext cx="11499246" cy="406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541">
                  <a:extLst>
                    <a:ext uri="{9D8B030D-6E8A-4147-A177-3AD203B41FA5}">
                      <a16:colId xmlns:a16="http://schemas.microsoft.com/office/drawing/2014/main" val="1707648186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1820434955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2522021020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1348581343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1705823642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2523711392"/>
                    </a:ext>
                  </a:extLst>
                </a:gridCol>
              </a:tblGrid>
              <a:tr h="66839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 gridSpan="3">
                  <a:txBody>
                    <a:bodyPr/>
                    <a:lstStyle/>
                    <a:p>
                      <a:r>
                        <a:rPr lang="en-US" sz="2800" dirty="0"/>
                        <a:t>No word embeddings (TF-IDF)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/>
                        <a:t>Word embeddings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43099"/>
                  </a:ext>
                </a:extLst>
              </a:tr>
              <a:tr h="1411796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Baseline linear regression</a:t>
                      </a:r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Decision Tree Regressor</a:t>
                      </a:r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Random Forest Regressor</a:t>
                      </a:r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linear regression</a:t>
                      </a:r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Decision Tree Regressor </a:t>
                      </a:r>
                    </a:p>
                  </a:txBody>
                  <a:tcPr marL="215611" marR="215611" marT="66938" marB="66938"/>
                </a:tc>
                <a:extLst>
                  <a:ext uri="{0D108BD9-81ED-4DB2-BD59-A6C34878D82A}">
                    <a16:rowId xmlns:a16="http://schemas.microsoft.com/office/drawing/2014/main" val="3448773869"/>
                  </a:ext>
                </a:extLst>
              </a:tr>
              <a:tr h="568688">
                <a:tc>
                  <a:txBody>
                    <a:bodyPr/>
                    <a:lstStyle/>
                    <a:p>
                      <a:r>
                        <a:rPr lang="en-US" sz="2800" dirty="0"/>
                        <a:t>Train </a:t>
                      </a:r>
                      <a:r>
                        <a:rPr lang="en-US" sz="2800" dirty="0" err="1"/>
                        <a:t>rmse</a:t>
                      </a:r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extLst>
                  <a:ext uri="{0D108BD9-81ED-4DB2-BD59-A6C34878D82A}">
                    <a16:rowId xmlns:a16="http://schemas.microsoft.com/office/drawing/2014/main" val="2522166840"/>
                  </a:ext>
                </a:extLst>
              </a:tr>
              <a:tr h="568688">
                <a:tc>
                  <a:txBody>
                    <a:bodyPr/>
                    <a:lstStyle/>
                    <a:p>
                      <a:r>
                        <a:rPr lang="en-US" sz="2800" dirty="0"/>
                        <a:t>Val </a:t>
                      </a:r>
                      <a:r>
                        <a:rPr lang="en-US" sz="2800" dirty="0" err="1"/>
                        <a:t>rmse</a:t>
                      </a:r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215611" marR="215611" marT="66938" marB="66938"/>
                </a:tc>
                <a:extLst>
                  <a:ext uri="{0D108BD9-81ED-4DB2-BD59-A6C34878D82A}">
                    <a16:rowId xmlns:a16="http://schemas.microsoft.com/office/drawing/2014/main" val="20715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9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E0B-6745-E934-2823-635E17C09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analysis: drug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73DC-33B4-071E-E3AC-87DF677B0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Sentiment analysis: drug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Marks</dc:creator>
  <cp:lastModifiedBy>Jonathan Marks</cp:lastModifiedBy>
  <cp:revision>2</cp:revision>
  <dcterms:created xsi:type="dcterms:W3CDTF">2023-10-22T20:27:18Z</dcterms:created>
  <dcterms:modified xsi:type="dcterms:W3CDTF">2023-10-22T20:35:30Z</dcterms:modified>
</cp:coreProperties>
</file>