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82" d="100"/>
          <a:sy n="82" d="100"/>
        </p:scale>
        <p:origin x="720" y="-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/>
          <a:lstStyle/>
          <a:p>
            <a:r>
              <a:rPr lang="en-US" dirty="0"/>
              <a:t>A hospital or insurance provider is interested in efficiently extracting numeric ratings from patients' written review.  To this end we build a model using labelled, numerically, patient reviews.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70403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931"/>
            <a:ext cx="8915400" cy="3777622"/>
          </a:xfrm>
        </p:spPr>
        <p:txBody>
          <a:bodyPr/>
          <a:lstStyle/>
          <a:p>
            <a:r>
              <a:rPr lang="en-US" dirty="0"/>
              <a:t>The data comes from Drugs.com and is accessed through UCI's website.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160,000 samples</a:t>
            </a:r>
          </a:p>
          <a:p>
            <a:endParaRPr lang="en-US" dirty="0"/>
          </a:p>
          <a:p>
            <a:r>
              <a:rPr lang="en-US" dirty="0"/>
              <a:t>Non-normal distribution</a:t>
            </a:r>
          </a:p>
          <a:p>
            <a:endParaRPr lang="en-US" dirty="0"/>
          </a:p>
          <a:p>
            <a:r>
              <a:rPr lang="en-US" dirty="0"/>
              <a:t>Text and meta-</a:t>
            </a:r>
            <a:r>
              <a:rPr lang="en-US" dirty="0" err="1"/>
              <a:t>deta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4269"/>
            <a:ext cx="8915400" cy="3777622"/>
          </a:xfrm>
        </p:spPr>
        <p:txBody>
          <a:bodyPr/>
          <a:lstStyle/>
          <a:p>
            <a:r>
              <a:rPr lang="en-US" dirty="0"/>
              <a:t>Tokenizing</a:t>
            </a:r>
          </a:p>
          <a:p>
            <a:endParaRPr lang="en-US" dirty="0"/>
          </a:p>
          <a:p>
            <a:r>
              <a:rPr lang="en-US" dirty="0"/>
              <a:t>TF-IDF			</a:t>
            </a:r>
          </a:p>
          <a:p>
            <a:endParaRPr lang="en-US" dirty="0"/>
          </a:p>
          <a:p>
            <a:r>
              <a:rPr lang="en-US" dirty="0"/>
              <a:t>Word embeddings	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41385"/>
              </p:ext>
            </p:extLst>
          </p:nvPr>
        </p:nvGraphicFramePr>
        <p:xfrm>
          <a:off x="409623" y="1903512"/>
          <a:ext cx="11499246" cy="482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442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2183364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913817">
                  <a:extLst>
                    <a:ext uri="{9D8B030D-6E8A-4147-A177-3AD203B41FA5}">
                      <a16:colId xmlns:a16="http://schemas.microsoft.com/office/drawing/2014/main" val="2522021020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916541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607629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215611" marR="215611" marT="60853" marB="60853"/>
                </a:tc>
                <a:tc gridSpan="3">
                  <a:txBody>
                    <a:bodyPr/>
                    <a:lstStyle/>
                    <a:p>
                      <a:r>
                        <a:rPr lang="en-US" sz="2500" dirty="0"/>
                        <a:t>No word embeddings (TF-IDF)</a:t>
                      </a:r>
                    </a:p>
                  </a:txBody>
                  <a:tcPr marL="100584" marR="100584" marT="41564" marB="415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500" dirty="0"/>
                        <a:t>Word embeddings</a:t>
                      </a:r>
                    </a:p>
                  </a:txBody>
                  <a:tcPr marL="100584" marR="100584" marT="41564" marB="4156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673415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Baseline linear regression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Decision Tree Regressor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Random Forest Regressor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linear regression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Decision Tree Regressor </a:t>
                      </a:r>
                    </a:p>
                  </a:txBody>
                  <a:tcPr marL="215611" marR="215611" marT="60853" marB="60853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897560">
                <a:tc>
                  <a:txBody>
                    <a:bodyPr/>
                    <a:lstStyle/>
                    <a:p>
                      <a:r>
                        <a:rPr lang="en-US" sz="2500" dirty="0"/>
                        <a:t>Train </a:t>
                      </a:r>
                      <a:r>
                        <a:rPr lang="en-US" sz="2500" dirty="0" err="1"/>
                        <a:t>rmse</a:t>
                      </a:r>
                      <a:endParaRPr lang="en-US" sz="2500" dirty="0"/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2.84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3.38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3.44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3.03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3.14</a:t>
                      </a:r>
                    </a:p>
                  </a:txBody>
                  <a:tcPr marL="215611" marR="215611" marT="60853" marB="60853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516989">
                <a:tc>
                  <a:txBody>
                    <a:bodyPr/>
                    <a:lstStyle/>
                    <a:p>
                      <a:r>
                        <a:rPr lang="en-US" sz="2500" dirty="0"/>
                        <a:t>Val </a:t>
                      </a:r>
                      <a:r>
                        <a:rPr lang="en-US" sz="2500" dirty="0" err="1"/>
                        <a:t>rmse</a:t>
                      </a:r>
                      <a:endParaRPr lang="en-US" sz="2500" dirty="0"/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b="1" dirty="0"/>
                        <a:t>2.88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3.38 (3.09 w/deeper tree (5 leaves).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3.44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3.10</a:t>
                      </a:r>
                    </a:p>
                  </a:txBody>
                  <a:tcPr marL="215611" marR="215611" marT="60853" marB="60853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3.22</a:t>
                      </a:r>
                    </a:p>
                  </a:txBody>
                  <a:tcPr marL="215611" marR="215611" marT="60853" marB="60853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3"/>
            <a:ext cx="10515600" cy="4351338"/>
          </a:xfrm>
        </p:spPr>
        <p:txBody>
          <a:bodyPr/>
          <a:lstStyle/>
          <a:p>
            <a:r>
              <a:rPr lang="en-US" dirty="0"/>
              <a:t>Deployment for ‘rating extraction’ from written review.</a:t>
            </a:r>
          </a:p>
          <a:p>
            <a:endParaRPr lang="en-US" dirty="0"/>
          </a:p>
          <a:p>
            <a:r>
              <a:rPr lang="en-US"/>
              <a:t>Gather </a:t>
            </a:r>
            <a:r>
              <a:rPr lang="en-US" dirty="0"/>
              <a:t>insights on how patients rate drugs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1379</TotalTime>
  <Words>153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Conclusions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7</cp:revision>
  <dcterms:created xsi:type="dcterms:W3CDTF">2023-10-22T20:27:18Z</dcterms:created>
  <dcterms:modified xsi:type="dcterms:W3CDTF">2023-10-23T19:26:47Z</dcterms:modified>
</cp:coreProperties>
</file>