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0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7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9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A867-E161-4CD5-9436-B0CFAC6D69D9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78F6-3B4F-4B7F-8A61-6F06A54BB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973" y="131256"/>
            <a:ext cx="2836718" cy="8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RPi</a:t>
            </a:r>
            <a:r>
              <a:rPr lang="en-US" dirty="0" smtClean="0"/>
              <a:t>  A – Python Sensor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23114" y="131257"/>
            <a:ext cx="2836718" cy="84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RPi</a:t>
            </a:r>
            <a:r>
              <a:rPr lang="en-US" dirty="0" smtClean="0"/>
              <a:t> B – MySQL DB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9255" y="131256"/>
            <a:ext cx="2836718" cy="846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RPi</a:t>
            </a:r>
            <a:r>
              <a:rPr lang="en-US" dirty="0" smtClean="0"/>
              <a:t> C – PHP Website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848" y="1069175"/>
            <a:ext cx="3153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1 Database ‘</a:t>
            </a:r>
            <a:r>
              <a:rPr lang="en-US" sz="1600" i="1" dirty="0" err="1" smtClean="0"/>
              <a:t>phpwork</a:t>
            </a:r>
            <a:r>
              <a:rPr lang="en-US" sz="1600" dirty="0" smtClean="0"/>
              <a:t>’ with 4 tables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299364" y="1487729"/>
            <a:ext cx="2015836" cy="9282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UserMACs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MAC* – char(17)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– char(24)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5899" y="2497652"/>
            <a:ext cx="2015836" cy="12170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WIFIMACs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MAC* – char(17)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SSID – char(24)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User – char(24)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92434" y="3796338"/>
            <a:ext cx="2015836" cy="1452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ActiveBlueTooth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Timestamp - </a:t>
            </a:r>
            <a:r>
              <a:rPr lang="en-US" sz="1400" dirty="0" smtClean="0">
                <a:solidFill>
                  <a:schemeClr val="tx1"/>
                </a:solidFill>
              </a:rPr>
              <a:t>timestamp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MAC* </a:t>
            </a:r>
            <a:r>
              <a:rPr lang="en-US" sz="1400" dirty="0" smtClean="0">
                <a:solidFill>
                  <a:schemeClr val="tx1"/>
                </a:solidFill>
              </a:rPr>
              <a:t>– char(17)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DeviceName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– char(24)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SensorID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– </a:t>
            </a:r>
            <a:r>
              <a:rPr lang="en-US" sz="1400" dirty="0" smtClean="0">
                <a:solidFill>
                  <a:schemeClr val="tx1"/>
                </a:solidFill>
              </a:rPr>
              <a:t>char(24)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2434" y="5306844"/>
            <a:ext cx="2015836" cy="15223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ActiveWIFI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Timestamp - </a:t>
            </a:r>
            <a:r>
              <a:rPr lang="en-US" sz="1400" dirty="0" smtClean="0">
                <a:solidFill>
                  <a:schemeClr val="tx1"/>
                </a:solidFill>
              </a:rPr>
              <a:t>timestamp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MAC* </a:t>
            </a:r>
            <a:r>
              <a:rPr lang="en-US" sz="1400" dirty="0" smtClean="0">
                <a:solidFill>
                  <a:schemeClr val="tx1"/>
                </a:solidFill>
              </a:rPr>
              <a:t>– char(17)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SSID – char(17)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DeviceName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– char(24)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SensorID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– </a:t>
            </a:r>
            <a:r>
              <a:rPr lang="en-US" sz="1400" dirty="0" smtClean="0">
                <a:solidFill>
                  <a:schemeClr val="tx1"/>
                </a:solidFill>
              </a:rPr>
              <a:t>char(24)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9709" y="1237621"/>
            <a:ext cx="2441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Scans for and identifies active </a:t>
            </a:r>
            <a:r>
              <a:rPr lang="en-US" dirty="0" err="1" smtClean="0"/>
              <a:t>BlueTooth</a:t>
            </a:r>
            <a:r>
              <a:rPr lang="en-US" dirty="0" smtClean="0"/>
              <a:t> devices and WIFI devices, and records this information within the MySQL DB.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10" idx="1"/>
          </p:cNvCxnSpPr>
          <p:nvPr/>
        </p:nvCxnSpPr>
        <p:spPr>
          <a:xfrm>
            <a:off x="3553691" y="685800"/>
            <a:ext cx="1738743" cy="3836987"/>
          </a:xfrm>
          <a:prstGeom prst="straightConnector1">
            <a:avLst/>
          </a:prstGeom>
          <a:ln w="66675"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4000059">
            <a:off x="2962172" y="2574777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&amp; Write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4000059">
            <a:off x="3820628" y="2298913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&amp; Write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502816" y="1588630"/>
            <a:ext cx="21297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Displays the results of the scanned devices.  Also lets users register a Username to a MAC address so that it is identified as such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7211028" y="838200"/>
            <a:ext cx="1835985" cy="1188008"/>
          </a:xfrm>
          <a:prstGeom prst="straightConnector1">
            <a:avLst/>
          </a:prstGeom>
          <a:ln w="66675"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7311735" y="926776"/>
            <a:ext cx="1968058" cy="2179384"/>
          </a:xfrm>
          <a:prstGeom prst="straightConnector1">
            <a:avLst/>
          </a:prstGeom>
          <a:ln w="66675"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211028" y="952221"/>
            <a:ext cx="2288685" cy="3712376"/>
          </a:xfrm>
          <a:prstGeom prst="straightConnector1">
            <a:avLst/>
          </a:prstGeom>
          <a:ln w="66675"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7182026" y="965540"/>
            <a:ext cx="2636996" cy="5102484"/>
          </a:xfrm>
          <a:prstGeom prst="straightConnector1">
            <a:avLst/>
          </a:prstGeom>
          <a:ln w="66675">
            <a:headEnd type="non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9591623">
            <a:off x="7298188" y="1157144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&amp; Write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8769795">
            <a:off x="7446267" y="1728697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&amp; Write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8465883">
            <a:off x="7986472" y="2369700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 rot="17909712">
            <a:off x="8214156" y="2929678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39586" y="5037913"/>
            <a:ext cx="2326511" cy="1477328"/>
          </a:xfrm>
          <a:prstGeom prst="rect">
            <a:avLst/>
          </a:prstGeom>
          <a:solidFill>
            <a:srgbClr val="969696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Have a way to purge items more than 10 minutes </a:t>
            </a:r>
            <a:r>
              <a:rPr lang="en-US" dirty="0" smtClean="0"/>
              <a:t>old – check, use an event with the admin console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423062" y="4833741"/>
            <a:ext cx="1040189" cy="601190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23062" y="5499578"/>
            <a:ext cx="1179845" cy="146201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1"/>
          </p:cNvCxnSpPr>
          <p:nvPr/>
        </p:nvCxnSpPr>
        <p:spPr>
          <a:xfrm>
            <a:off x="3104208" y="838200"/>
            <a:ext cx="2188226" cy="5229825"/>
          </a:xfrm>
          <a:prstGeom prst="straightConnector1">
            <a:avLst/>
          </a:prstGeom>
          <a:ln w="66675"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1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SPAWAR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Gelenter</dc:creator>
  <cp:lastModifiedBy>Andrew Gelenter</cp:lastModifiedBy>
  <cp:revision>5</cp:revision>
  <dcterms:created xsi:type="dcterms:W3CDTF">2016-07-27T15:07:33Z</dcterms:created>
  <dcterms:modified xsi:type="dcterms:W3CDTF">2016-07-27T22:58:06Z</dcterms:modified>
</cp:coreProperties>
</file>