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7" r:id="rId9"/>
    <p:sldId id="266" r:id="rId10"/>
    <p:sldId id="268" r:id="rId11"/>
    <p:sldId id="269" r:id="rId12"/>
    <p:sldId id="272" r:id="rId13"/>
    <p:sldId id="273" r:id="rId14"/>
    <p:sldId id="281" r:id="rId15"/>
    <p:sldId id="282" r:id="rId16"/>
    <p:sldId id="277" r:id="rId17"/>
    <p:sldId id="279" r:id="rId18"/>
    <p:sldId id="283" r:id="rId19"/>
    <p:sldId id="285" r:id="rId20"/>
    <p:sldId id="287" r:id="rId21"/>
    <p:sldId id="288" r:id="rId22"/>
    <p:sldId id="286" r:id="rId23"/>
    <p:sldId id="289" r:id="rId24"/>
    <p:sldId id="310" r:id="rId25"/>
    <p:sldId id="311" r:id="rId26"/>
    <p:sldId id="312" r:id="rId27"/>
    <p:sldId id="291" r:id="rId28"/>
    <p:sldId id="290" r:id="rId29"/>
    <p:sldId id="292" r:id="rId30"/>
    <p:sldId id="293" r:id="rId31"/>
    <p:sldId id="296" r:id="rId32"/>
    <p:sldId id="295" r:id="rId33"/>
    <p:sldId id="297" r:id="rId34"/>
    <p:sldId id="298" r:id="rId35"/>
    <p:sldId id="299" r:id="rId36"/>
    <p:sldId id="300" r:id="rId37"/>
    <p:sldId id="301" r:id="rId38"/>
    <p:sldId id="302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29" autoAdjust="0"/>
  </p:normalViewPr>
  <p:slideViewPr>
    <p:cSldViewPr>
      <p:cViewPr varScale="1">
        <p:scale>
          <a:sx n="65" d="100"/>
          <a:sy n="65" d="100"/>
        </p:scale>
        <p:origin x="-21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E8896-0F5B-4B0B-8253-E6FEA3550A29}" type="datetimeFigureOut">
              <a:rPr lang="en-US" smtClean="0"/>
              <a:t>8/18/2011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A95AB-590F-43AD-82B7-7472C21A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A95AB-590F-43AD-82B7-7472C21AE3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C4986D-6BE9-4264-908F-02DB36FD8D6C}" type="datetime1">
              <a:rPr lang="en-US" smtClean="0"/>
              <a:t>8/18/2011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jmarnold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://www.linkedin.com/in/joshuaarno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josharnold.lostechie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62200" y="4267200"/>
            <a:ext cx="5867400" cy="685800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F101 - Behaviors, Configuration, and Runtime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6515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What’s in an Action?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286000" y="1903576"/>
            <a:ext cx="4343400" cy="35066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400" b="1" dirty="0" err="1" smtClean="0"/>
              <a:t>ActionCall</a:t>
            </a:r>
            <a:endParaRPr lang="en-US" sz="2400" b="1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67100" y="3048000"/>
            <a:ext cx="198120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67100" y="3962400"/>
            <a:ext cx="198120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MethodInfo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5867400"/>
            <a:ext cx="7010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Action Calls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Analogous to “Controller Actions”</a:t>
            </a:r>
          </a:p>
          <a:p>
            <a:r>
              <a:rPr lang="en-US" dirty="0" smtClean="0"/>
              <a:t>Can come from anywhere – it’s just a glorified delegate descriptor</a:t>
            </a:r>
          </a:p>
          <a:p>
            <a:endParaRPr lang="en-US" dirty="0"/>
          </a:p>
        </p:txBody>
      </p:sp>
      <p:pic>
        <p:nvPicPr>
          <p:cNvPr id="3" name="Picture 2" descr="C:\Windows.old\Users\jmarnold-logistics\Downloads\BlueSky Standard - PNG\png\info_128x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95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6096927"/>
            <a:ext cx="2139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Key Term: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ActionCall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64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2231877"/>
            <a:ext cx="3980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some {route}:</a:t>
            </a:r>
          </a:p>
          <a:p>
            <a:r>
              <a:rPr lang="en-US" dirty="0"/>
              <a:t> </a:t>
            </a:r>
            <a:r>
              <a:rPr lang="en-US" dirty="0" smtClean="0"/>
              <a:t>   1. Locate the Method for that route</a:t>
            </a:r>
            <a:br>
              <a:rPr lang="en-US" dirty="0" smtClean="0"/>
            </a:br>
            <a:r>
              <a:rPr lang="en-US" dirty="0" smtClean="0"/>
              <a:t>    2. Invoke that Method</a:t>
            </a:r>
            <a:endParaRPr lang="en-US" dirty="0"/>
          </a:p>
          <a:p>
            <a:r>
              <a:rPr lang="en-US" dirty="0" smtClean="0"/>
              <a:t>    3. Render the respective view</a:t>
            </a:r>
          </a:p>
        </p:txBody>
      </p:sp>
    </p:spTree>
    <p:extLst>
      <p:ext uri="{BB962C8B-B14F-4D97-AF65-F5344CB8AC3E}">
        <p14:creationId xmlns:p14="http://schemas.microsoft.com/office/powerpoint/2010/main" val="16244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Locate the Method for that route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1981200"/>
            <a:ext cx="19812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81600" y="3505200"/>
            <a:ext cx="30480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Framework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35600" y="44577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Invocation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705600" y="26670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35600" y="52578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45770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that Method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6800" y="521583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Render the respective view</a:t>
            </a:r>
          </a:p>
        </p:txBody>
      </p:sp>
    </p:spTree>
    <p:extLst>
      <p:ext uri="{BB962C8B-B14F-4D97-AF65-F5344CB8AC3E}">
        <p14:creationId xmlns:p14="http://schemas.microsoft.com/office/powerpoint/2010/main" val="17483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Invocation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276600" y="1894318"/>
            <a:ext cx="19812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BehaviorNode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2311400" y="2580118"/>
            <a:ext cx="1955800" cy="145848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 flipH="1" flipV="1">
            <a:off x="4267200" y="2580118"/>
            <a:ext cx="1930400" cy="145848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400" y="5867400"/>
            <a:ext cx="7010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:\Windows.old\Users\jmarnold-logistics\Downloads\BlueSky Standard - PNG\png\info_128x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95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133600" y="6096927"/>
            <a:ext cx="2527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Key Term: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BehaviorNode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23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762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“Invoke this method”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77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“Render the output”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38200" y="2253597"/>
            <a:ext cx="7162800" cy="3505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BehaviorChain</a:t>
            </a:r>
            <a:endParaRPr lang="en-US" sz="2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Configuration Model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303946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89946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028346" y="3657600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2751746" y="4006197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7" idx="1"/>
          </p:cNvCxnSpPr>
          <p:nvPr/>
        </p:nvCxnSpPr>
        <p:spPr>
          <a:xfrm flipV="1">
            <a:off x="5037746" y="4000500"/>
            <a:ext cx="990600" cy="569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5867400"/>
            <a:ext cx="7010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Behavior Chains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Essentially a linked list of Behavior Nodes</a:t>
            </a:r>
          </a:p>
          <a:p>
            <a:r>
              <a:rPr lang="en-US" dirty="0" smtClean="0"/>
              <a:t>Describes the order in which behavior nodes will execute for a given request</a:t>
            </a:r>
          </a:p>
          <a:p>
            <a:r>
              <a:rPr lang="en-US" dirty="0" smtClean="0"/>
              <a:t>Can be identified by: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Input Model Type</a:t>
            </a:r>
          </a:p>
          <a:p>
            <a:endParaRPr lang="en-US" dirty="0"/>
          </a:p>
        </p:txBody>
      </p:sp>
      <p:pic>
        <p:nvPicPr>
          <p:cNvPr id="3" name="Picture 2" descr="C:\Windows.old\Users\jmarnold-logistics\Downloads\BlueSky Standard - PNG\png\info_128x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95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6096927"/>
            <a:ext cx="2572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Key Term: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BehaviorChain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28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About the Author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sp>
        <p:nvSpPr>
          <p:cNvPr id="8" name="TextBox 7"/>
          <p:cNvSpPr txBox="1"/>
          <p:nvPr/>
        </p:nvSpPr>
        <p:spPr>
          <a:xfrm>
            <a:off x="1219200" y="1828800"/>
            <a:ext cx="268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Joshua Arnold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228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Chief Software Architect, Perioperative Logistics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776941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9700" y="51816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9700" y="5791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486400"/>
            <a:ext cx="228600" cy="20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600200" y="5133201"/>
            <a:ext cx="28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http://www.linkedin.com/in/joshuaarnold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5715000"/>
            <a:ext cx="1931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http://twitter.com/jmarnold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2334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  <a:t>http://josharnold.lostechies.com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1" y="31242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Josh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leads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development efforts for the Logistics team and is a principal developer on the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Fubu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-family of frameworks. 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 a husband, expectant father, passionate software craftsman, coach, closet musician, and perpetual learner.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Locate the Method for that route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1981200"/>
            <a:ext cx="19812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81600" y="3505200"/>
            <a:ext cx="30480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Framework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35600" y="44577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Invocation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705600" y="26670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35600" y="52578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45770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that Method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6800" y="521583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Render the respective view</a:t>
            </a:r>
          </a:p>
        </p:txBody>
      </p:sp>
    </p:spTree>
    <p:extLst>
      <p:ext uri="{BB962C8B-B14F-4D97-AF65-F5344CB8AC3E}">
        <p14:creationId xmlns:p14="http://schemas.microsoft.com/office/powerpoint/2010/main" val="31947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Find the </a:t>
            </a:r>
            <a:r>
              <a:rPr lang="en-US" dirty="0" err="1" smtClean="0"/>
              <a:t>BehaviorChain</a:t>
            </a:r>
            <a:r>
              <a:rPr lang="en-US" dirty="0" smtClean="0"/>
              <a:t> for that route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8380" y="1981200"/>
            <a:ext cx="168402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25908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FubuMVC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31840" y="44577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 Chain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930390" y="2667000"/>
            <a:ext cx="381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31840" y="52578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Chain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457700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</a:t>
            </a:r>
            <a:r>
              <a:rPr lang="en-US" dirty="0" smtClean="0"/>
              <a:t>that </a:t>
            </a:r>
            <a:r>
              <a:rPr lang="en-US" dirty="0" err="1" smtClean="0"/>
              <a:t>BehaviorChain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488039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99" y="6096000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801" y="624840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exactly how we do it, but we’ll clarify later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9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38200" y="2362200"/>
            <a:ext cx="7162800" cy="3505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users/</a:t>
            </a:r>
            <a:r>
              <a:rPr lang="en-US" sz="2400" dirty="0" err="1" smtClean="0"/>
              <a:t>jmarnold</a:t>
            </a:r>
            <a:endParaRPr lang="en-US" sz="2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Chain Execution - Configuration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066800" y="3771900"/>
            <a:ext cx="3657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UsersController.Show</a:t>
            </a:r>
            <a:r>
              <a:rPr lang="en-US" dirty="0" smtClean="0"/>
              <a:t>(“</a:t>
            </a:r>
            <a:r>
              <a:rPr lang="en-US" dirty="0" err="1" smtClean="0"/>
              <a:t>jmarnold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5400" y="3771900"/>
            <a:ext cx="2667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WebFormOutputNode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4724400" y="41148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Chain Execution - Runtime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981200" y="1905000"/>
            <a:ext cx="5181600" cy="4800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UsersController.Show</a:t>
            </a:r>
            <a:r>
              <a:rPr lang="en-US" sz="1600" b="1" dirty="0"/>
              <a:t>(“</a:t>
            </a:r>
            <a:r>
              <a:rPr lang="en-US" sz="1600" b="1" dirty="0" err="1"/>
              <a:t>jmarnold</a:t>
            </a:r>
            <a:r>
              <a:rPr lang="en-US" sz="1600" b="1" dirty="0" smtClean="0"/>
              <a:t>”)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3886200" cy="3657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b="1" dirty="0" smtClean="0"/>
              <a:t>Render </a:t>
            </a:r>
            <a:r>
              <a:rPr lang="en-US" sz="1600" b="1" dirty="0" err="1" smtClean="0"/>
              <a:t>WebForms</a:t>
            </a:r>
            <a:r>
              <a:rPr lang="en-US" sz="1600" b="1" dirty="0" smtClean="0"/>
              <a:t> View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762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“Invoke this method”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77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“Render the output”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762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“Invoke this method”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77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“Render the output”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5791200"/>
            <a:ext cx="6527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IFubuRequest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19400" y="4639654"/>
            <a:ext cx="431800" cy="114300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5377439"/>
            <a:ext cx="256672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“…and </a:t>
            </a:r>
            <a:r>
              <a:rPr lang="en-US" sz="1200" dirty="0"/>
              <a:t>put the return value in here”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5384800" y="4648200"/>
            <a:ext cx="812800" cy="112092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6549" y="5372099"/>
            <a:ext cx="2286203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“Get the data from here and…”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8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762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“Invoke this method”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77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“Render the output”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5791200"/>
            <a:ext cx="6527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IFubuRequest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19400" y="4639654"/>
            <a:ext cx="431800" cy="114300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5377439"/>
            <a:ext cx="256672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“…and </a:t>
            </a:r>
            <a:r>
              <a:rPr lang="en-US" sz="1200" dirty="0"/>
              <a:t>put the return value in here”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5384800" y="4648200"/>
            <a:ext cx="812800" cy="112092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6549" y="5372099"/>
            <a:ext cx="2286203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“Get the data from here and…”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754284" y="2514600"/>
            <a:ext cx="2438400" cy="609600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magic here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43400" y="3254432"/>
            <a:ext cx="223684" cy="93656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Runtime: Russian Dolls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Full control over execution of next behavior</a:t>
            </a:r>
            <a:endParaRPr lang="en-US" dirty="0"/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Using statements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You can decide not to execute the next</a:t>
            </a:r>
          </a:p>
          <a:p>
            <a:pPr lvl="1"/>
            <a:r>
              <a:rPr lang="en-US" dirty="0" smtClean="0"/>
              <a:t>You can even decide to do something else instead</a:t>
            </a:r>
          </a:p>
        </p:txBody>
      </p:sp>
    </p:spTree>
    <p:extLst>
      <p:ext uri="{BB962C8B-B14F-4D97-AF65-F5344CB8AC3E}">
        <p14:creationId xmlns:p14="http://schemas.microsoft.com/office/powerpoint/2010/main" val="33224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Models/Terminology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Configuration:</a:t>
            </a:r>
          </a:p>
          <a:p>
            <a:pPr lvl="1"/>
            <a:r>
              <a:rPr lang="en-US" dirty="0" err="1" smtClean="0"/>
              <a:t>BehaviorChain</a:t>
            </a:r>
            <a:endParaRPr lang="en-US" dirty="0" smtClean="0"/>
          </a:p>
          <a:p>
            <a:pPr lvl="1"/>
            <a:r>
              <a:rPr lang="en-US" dirty="0" err="1" smtClean="0"/>
              <a:t>BehaviorNode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Runtime:</a:t>
            </a:r>
          </a:p>
          <a:p>
            <a:pPr lvl="1"/>
            <a:r>
              <a:rPr lang="en-US" dirty="0" err="1" smtClean="0"/>
              <a:t>IActionBehavior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One More Time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Configuration: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03946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9946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28346" y="3657600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751746" y="4006197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037746" y="4000500"/>
            <a:ext cx="990600" cy="569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Goals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 the underlying model that makes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FubuMVC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One More Time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Runtime:</a:t>
            </a:r>
          </a:p>
        </p:txBody>
      </p:sp>
      <p:sp>
        <p:nvSpPr>
          <p:cNvPr id="12" name="Oval 11"/>
          <p:cNvSpPr/>
          <p:nvPr/>
        </p:nvSpPr>
        <p:spPr>
          <a:xfrm>
            <a:off x="1981200" y="1905000"/>
            <a:ext cx="5181600" cy="4800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Node 1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2438400" y="2743200"/>
            <a:ext cx="4210050" cy="396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b="1" dirty="0" smtClean="0"/>
              <a:t>Node 2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2819400" y="3478306"/>
            <a:ext cx="3429000" cy="322729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b="1" dirty="0" smtClean="0"/>
              <a:t>Node 3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182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Behavior Chain Construction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ActionCalls</a:t>
            </a:r>
            <a:r>
              <a:rPr lang="en-US" dirty="0" smtClean="0"/>
              <a:t> are registered through either of the following: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Conventional discovery (as stated in your </a:t>
            </a:r>
            <a:r>
              <a:rPr lang="en-US" dirty="0" err="1" smtClean="0"/>
              <a:t>FubuRegistry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IActionSource</a:t>
            </a:r>
            <a:r>
              <a:rPr lang="en-US" dirty="0" smtClean="0"/>
              <a:t> implementations registered in your </a:t>
            </a:r>
            <a:r>
              <a:rPr lang="en-US" dirty="0" err="1" smtClean="0"/>
              <a:t>FubuRegistry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3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Behavior Chain Construction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560070" y="2057400"/>
            <a:ext cx="3124200" cy="3200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FubuRegistry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35600" y="2095500"/>
            <a:ext cx="30480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BehaviorGraph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638800" y="290703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BehaviorChain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608320" y="379095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BehaviorChain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01370" y="290703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Scanning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1370" y="379095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IActionSources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3"/>
            <a:endCxn id="18" idx="1"/>
          </p:cNvCxnSpPr>
          <p:nvPr/>
        </p:nvCxnSpPr>
        <p:spPr>
          <a:xfrm>
            <a:off x="3684270" y="3657600"/>
            <a:ext cx="175133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95400" y="5867400"/>
            <a:ext cx="7010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:\Windows.old\Users\jmarnold-logistics\Downloads\BlueSky Standard - PNG\png\info_128x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95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133600" y="6096927"/>
            <a:ext cx="2609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Key Term: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BehaviorGraph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24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Routing Integration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838200" y="2253597"/>
            <a:ext cx="7162800" cy="3505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BehaviorChain</a:t>
            </a:r>
            <a:endParaRPr lang="en-US" sz="2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0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657600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 flipV="1">
            <a:off x="3733800" y="4000500"/>
            <a:ext cx="990600" cy="569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Routing Integration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990600" y="4419600"/>
            <a:ext cx="7162800" cy="20898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</a:t>
            </a:r>
            <a:r>
              <a:rPr lang="en-US" sz="2400" dirty="0" err="1" smtClean="0"/>
              <a:t>BehaviorChain</a:t>
            </a:r>
            <a:endParaRPr lang="en-US" sz="2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38400" y="5524500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76800" y="5518803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 flipV="1">
            <a:off x="3886200" y="5861703"/>
            <a:ext cx="990600" cy="569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251200" y="3188970"/>
            <a:ext cx="26416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IUrlPolicy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  <a:endCxn id="19" idx="0"/>
          </p:cNvCxnSpPr>
          <p:nvPr/>
        </p:nvCxnSpPr>
        <p:spPr>
          <a:xfrm flipH="1">
            <a:off x="3162300" y="3798570"/>
            <a:ext cx="1409700" cy="172593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251200" y="19050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0"/>
            <a:endCxn id="14" idx="2"/>
          </p:cNvCxnSpPr>
          <p:nvPr/>
        </p:nvCxnSpPr>
        <p:spPr>
          <a:xfrm flipV="1">
            <a:off x="4572000" y="2514600"/>
            <a:ext cx="0" cy="67437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Find the </a:t>
            </a:r>
            <a:r>
              <a:rPr lang="en-US" dirty="0" err="1" smtClean="0"/>
              <a:t>BehaviorChain</a:t>
            </a:r>
            <a:r>
              <a:rPr lang="en-US" dirty="0" smtClean="0"/>
              <a:t> for that route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8380" y="1981200"/>
            <a:ext cx="168402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25908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FubuMVC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31840" y="44577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 Chain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930390" y="2667000"/>
            <a:ext cx="381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31840" y="52578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Chain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457700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</a:t>
            </a:r>
            <a:r>
              <a:rPr lang="en-US" dirty="0" smtClean="0"/>
              <a:t>that </a:t>
            </a:r>
            <a:r>
              <a:rPr lang="en-US" dirty="0" err="1" smtClean="0"/>
              <a:t>BehaviorChain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488039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99" y="6096000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801" y="624840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exactly how we do it, but we’ll clarify later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99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37112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Find the </a:t>
            </a:r>
            <a:r>
              <a:rPr lang="en-US" dirty="0" err="1" smtClean="0"/>
              <a:t>BehaviorChain</a:t>
            </a:r>
            <a:r>
              <a:rPr lang="en-US" dirty="0"/>
              <a:t> </a:t>
            </a:r>
            <a:r>
              <a:rPr lang="en-US" dirty="0" smtClean="0"/>
              <a:t>for the </a:t>
            </a:r>
            <a:br>
              <a:rPr lang="en-US" dirty="0" smtClean="0"/>
            </a:br>
            <a:r>
              <a:rPr lang="en-US" dirty="0" smtClean="0"/>
              <a:t>        route, via the </a:t>
            </a:r>
            <a:r>
              <a:rPr lang="en-US" dirty="0" err="1" smtClean="0"/>
              <a:t>BehaviorGraph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using the configured </a:t>
            </a:r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8380" y="1981200"/>
            <a:ext cx="168402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25908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FubuMVC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31840" y="44577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 Chain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930390" y="2667000"/>
            <a:ext cx="381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31840" y="52578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Chain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269468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</a:t>
            </a:r>
            <a:r>
              <a:rPr lang="en-US" dirty="0" smtClean="0"/>
              <a:t>that </a:t>
            </a:r>
            <a:r>
              <a:rPr lang="en-US" dirty="0" err="1" smtClean="0"/>
              <a:t>BehaviorChain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Who Cares?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Behaviors seem cool…</a:t>
            </a:r>
          </a:p>
          <a:p>
            <a:pPr lvl="1"/>
            <a:r>
              <a:rPr lang="en-US" dirty="0" smtClean="0"/>
              <a:t>What’s the point?</a:t>
            </a:r>
          </a:p>
        </p:txBody>
      </p:sp>
    </p:spTree>
    <p:extLst>
      <p:ext uri="{BB962C8B-B14F-4D97-AF65-F5344CB8AC3E}">
        <p14:creationId xmlns:p14="http://schemas.microsoft.com/office/powerpoint/2010/main" val="3328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about an example?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8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Time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4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From routes to methods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users/</a:t>
            </a:r>
            <a:r>
              <a:rPr lang="en-US" dirty="0" err="1" smtClean="0"/>
              <a:t>jmarnold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/>
              <a:t>From routes to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users/</a:t>
            </a:r>
            <a:r>
              <a:rPr lang="en-US" dirty="0" err="1" smtClean="0"/>
              <a:t>jmarnold</a:t>
            </a:r>
            <a:endParaRPr lang="en-US" dirty="0"/>
          </a:p>
          <a:p>
            <a:pPr lvl="1"/>
            <a:r>
              <a:rPr lang="en-US" dirty="0"/>
              <a:t>{controller}/{action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/>
              <a:t>From routes to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users/</a:t>
            </a:r>
            <a:r>
              <a:rPr lang="en-US" dirty="0" err="1" smtClean="0"/>
              <a:t>jmarnold</a:t>
            </a:r>
            <a:endParaRPr lang="en-US" dirty="0"/>
          </a:p>
          <a:p>
            <a:pPr lvl="1"/>
            <a:r>
              <a:rPr lang="en-US" dirty="0"/>
              <a:t>{controller}/{action</a:t>
            </a:r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UsersController.Show</a:t>
            </a:r>
            <a:r>
              <a:rPr lang="en-US" dirty="0" smtClean="0"/>
              <a:t>(string username)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What’s in an Action?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715000" y="1981200"/>
            <a:ext cx="19812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3505200"/>
            <a:ext cx="30480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Framework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35600" y="50292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Invocation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8792" y="2139434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users/</a:t>
            </a:r>
            <a:r>
              <a:rPr lang="en-US" sz="1400" dirty="0" err="1"/>
              <a:t>jmarnold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410114" y="3663434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400" dirty="0"/>
              <a:t>{controller}/{action}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356" y="5253818"/>
            <a:ext cx="438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 err="1"/>
              <a:t>UsersController.Show</a:t>
            </a:r>
            <a:r>
              <a:rPr lang="en-US" sz="1400" dirty="0"/>
              <a:t>(string username)</a:t>
            </a:r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>
            <a:off x="6705600" y="26670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What’s in an Action?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590800" y="1828800"/>
            <a:ext cx="36576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Framework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304800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some {route}:</a:t>
            </a:r>
          </a:p>
          <a:p>
            <a:r>
              <a:rPr lang="en-US" dirty="0"/>
              <a:t> </a:t>
            </a:r>
            <a:r>
              <a:rPr lang="en-US" dirty="0" smtClean="0"/>
              <a:t>   1. Locate the Method for that route</a:t>
            </a:r>
            <a:br>
              <a:rPr lang="en-US" dirty="0" smtClean="0"/>
            </a:br>
            <a:r>
              <a:rPr lang="en-US" dirty="0" smtClean="0"/>
              <a:t>    2. Invoke that Method</a:t>
            </a:r>
          </a:p>
        </p:txBody>
      </p:sp>
    </p:spTree>
    <p:extLst>
      <p:ext uri="{BB962C8B-B14F-4D97-AF65-F5344CB8AC3E}">
        <p14:creationId xmlns:p14="http://schemas.microsoft.com/office/powerpoint/2010/main" val="4155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What’s in an Action?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286000" y="1903576"/>
            <a:ext cx="4343400" cy="35066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Method Invocation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67100" y="3048000"/>
            <a:ext cx="198120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67100" y="3962400"/>
            <a:ext cx="198120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MethodInfo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1143</TotalTime>
  <Words>673</Words>
  <Application>Microsoft Office PowerPoint</Application>
  <PresentationFormat>On-screen Show (4:3)</PresentationFormat>
  <Paragraphs>374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Decatur</vt:lpstr>
      <vt:lpstr>PowerPoint Presentation</vt:lpstr>
      <vt:lpstr>About the Author</vt:lpstr>
      <vt:lpstr>Goals</vt:lpstr>
      <vt:lpstr>From routes to methods</vt:lpstr>
      <vt:lpstr>From routes to methods</vt:lpstr>
      <vt:lpstr>From routes to methods</vt:lpstr>
      <vt:lpstr>What’s in an Action?</vt:lpstr>
      <vt:lpstr>What’s in an Action?</vt:lpstr>
      <vt:lpstr>What’s in an Action?</vt:lpstr>
      <vt:lpstr>What’s in an Action?</vt:lpstr>
      <vt:lpstr>Action Calls</vt:lpstr>
      <vt:lpstr>Request/Response</vt:lpstr>
      <vt:lpstr>Request/Response</vt:lpstr>
      <vt:lpstr>The Pipeline</vt:lpstr>
      <vt:lpstr>The Pipeline</vt:lpstr>
      <vt:lpstr>The Pipeline</vt:lpstr>
      <vt:lpstr>The Pipeline</vt:lpstr>
      <vt:lpstr>Configuration Model</vt:lpstr>
      <vt:lpstr>Behavior Chains</vt:lpstr>
      <vt:lpstr>Request/Response</vt:lpstr>
      <vt:lpstr>Request/Response</vt:lpstr>
      <vt:lpstr>Chain Execution - Configuration</vt:lpstr>
      <vt:lpstr>Chain Execution - Runtime</vt:lpstr>
      <vt:lpstr>The Pipeline</vt:lpstr>
      <vt:lpstr>The Pipeline</vt:lpstr>
      <vt:lpstr>The Pipeline</vt:lpstr>
      <vt:lpstr>Runtime: Russian Dolls</vt:lpstr>
      <vt:lpstr>Models/Terminology</vt:lpstr>
      <vt:lpstr>One More Time</vt:lpstr>
      <vt:lpstr>One More Time</vt:lpstr>
      <vt:lpstr>Behavior Chain Construction</vt:lpstr>
      <vt:lpstr>Behavior Chain Construction</vt:lpstr>
      <vt:lpstr>Routing Integration</vt:lpstr>
      <vt:lpstr>Routing Integration</vt:lpstr>
      <vt:lpstr>Request/Response</vt:lpstr>
      <vt:lpstr>Request/Response</vt:lpstr>
      <vt:lpstr>Who Cares?</vt:lpstr>
      <vt:lpstr>How about an example?</vt:lpstr>
      <vt:lpstr>Question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jmarnold</dc:creator>
  <cp:lastModifiedBy>jmarnold</cp:lastModifiedBy>
  <cp:revision>75</cp:revision>
  <dcterms:created xsi:type="dcterms:W3CDTF">2011-07-29T20:19:06Z</dcterms:created>
  <dcterms:modified xsi:type="dcterms:W3CDTF">2011-08-19T05:01:59Z</dcterms:modified>
</cp:coreProperties>
</file>