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obster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0d0c75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0d0c75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d0d0c75b1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d0d0c75b1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d0d0c75b1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d0d0c75b1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d0d0c75b1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d0d0c75b1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d0d0c75b1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d0d0c75b1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2800" y="1996300"/>
            <a:ext cx="8520600" cy="13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 u="sng">
                <a:highlight>
                  <a:schemeClr val="dk2"/>
                </a:highlight>
                <a:latin typeface="Lobster"/>
                <a:ea typeface="Lobster"/>
                <a:cs typeface="Lobster"/>
                <a:sym typeface="Lobster"/>
              </a:rPr>
              <a:t>Ice Cream Truck Run</a:t>
            </a:r>
            <a:endParaRPr b="1" sz="7000" u="sng">
              <a:highlight>
                <a:schemeClr val="dk2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2800" y="3396175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</a:rPr>
              <a:t>By Brian Li, Joshua Martinez, Sebastian McMahon, </a:t>
            </a:r>
            <a:endParaRPr sz="25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</a:rPr>
              <a:t>Jose Cuellar-Aguirre</a:t>
            </a:r>
            <a:endParaRPr sz="2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4100" y="1910450"/>
            <a:ext cx="8515800" cy="22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09375" y="1106050"/>
            <a:ext cx="8515800" cy="61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Purpose of the Game</a:t>
            </a:r>
            <a:r>
              <a:rPr lang="en" sz="2900">
                <a:solidFill>
                  <a:schemeClr val="lt1"/>
                </a:solidFill>
              </a:rPr>
              <a:t>: Deliver ice creams in a virtual city using a truck, managing resources like fuel and time to maximize their score.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Target Platform</a:t>
            </a:r>
            <a:r>
              <a:rPr lang="en" sz="2900">
                <a:solidFill>
                  <a:schemeClr val="lt1"/>
                </a:solidFill>
              </a:rPr>
              <a:t>: Desktop and Mobile (using libGDX framework)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Main Features</a:t>
            </a:r>
            <a:r>
              <a:rPr lang="en" sz="2900">
                <a:solidFill>
                  <a:schemeClr val="lt1"/>
                </a:solidFill>
              </a:rPr>
              <a:t>:</a:t>
            </a:r>
            <a:endParaRPr sz="2900">
              <a:solidFill>
                <a:schemeClr val="lt1"/>
              </a:solidFill>
            </a:endParaRPr>
          </a:p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900">
                <a:solidFill>
                  <a:schemeClr val="lt1"/>
                </a:solidFill>
              </a:rPr>
              <a:t>    	Player-controlled truck navigation on a tiled map</a:t>
            </a:r>
            <a:endParaRPr sz="2900">
              <a:solidFill>
                <a:schemeClr val="lt1"/>
              </a:solidFill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900">
                <a:solidFill>
                  <a:schemeClr val="lt1"/>
                </a:solidFill>
              </a:rPr>
              <a:t>    	Resource management (fuel, time, and earnings)</a:t>
            </a:r>
            <a:endParaRPr sz="2900">
              <a:solidFill>
                <a:schemeClr val="lt1"/>
              </a:solidFill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900">
                <a:solidFill>
                  <a:schemeClr val="lt1"/>
                </a:solidFill>
              </a:rPr>
              <a:t>    	Dynamic obstacle and traffic system using a graph-based pathfinding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Game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0600" y="1109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Framework: libGDX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780513" y="2478175"/>
            <a:ext cx="1750537" cy="2418447"/>
            <a:chOff x="6780513" y="2478175"/>
            <a:chExt cx="1750537" cy="2418447"/>
          </a:xfrm>
        </p:grpSpPr>
        <p:sp>
          <p:nvSpPr>
            <p:cNvPr id="71" name="Google Shape;71;p15"/>
            <p:cNvSpPr txBox="1"/>
            <p:nvPr/>
          </p:nvSpPr>
          <p:spPr>
            <a:xfrm>
              <a:off x="6780513" y="247817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ScoreScreen()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6821950" y="2998522"/>
              <a:ext cx="1709100" cy="18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Displays the results at the end of a game, showing statistics such as fuel used, earnings, and time left.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Loops back to WelcomeScreen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491584" y="2478172"/>
            <a:ext cx="1834853" cy="1907898"/>
            <a:chOff x="571525" y="2660925"/>
            <a:chExt cx="1755000" cy="1907898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WelcomeScreen()</a:t>
              </a:r>
              <a:endParaRPr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571525" y="3117723"/>
              <a:ext cx="1755000" cy="14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The player configures game settings like flavor, vehicle, and difficulty. Once done, it transitions to the PlayingScreen.</a:t>
              </a:r>
              <a:endParaRPr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2656654" y="2478180"/>
            <a:ext cx="1834903" cy="2199608"/>
            <a:chOff x="2678700" y="2594900"/>
            <a:chExt cx="1709112" cy="2199608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2678700" y="2594900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PlayingScreen()</a:t>
              </a:r>
              <a:endParaRPr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678713" y="2978008"/>
              <a:ext cx="1709100" cy="18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n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ain gameplay environment</a:t>
              </a:r>
              <a:endParaRPr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Manages rendering of the map and displays crucial player information (earnings, fuel, time left).</a:t>
              </a:r>
              <a:endParaRPr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656486" y="1987800"/>
            <a:ext cx="1834900" cy="297224"/>
            <a:chOff x="1083025" y="2306625"/>
            <a:chExt cx="1834900" cy="297224"/>
          </a:xfrm>
        </p:grpSpPr>
        <p:sp>
          <p:nvSpPr>
            <p:cNvPr id="80" name="Google Shape;80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718507" y="1987789"/>
            <a:ext cx="1834900" cy="297224"/>
            <a:chOff x="1083025" y="2306625"/>
            <a:chExt cx="1834900" cy="297224"/>
          </a:xfrm>
        </p:grpSpPr>
        <p:sp>
          <p:nvSpPr>
            <p:cNvPr id="83" name="Google Shape;83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6780533" y="1987803"/>
            <a:ext cx="1834900" cy="297224"/>
            <a:chOff x="1083025" y="2306625"/>
            <a:chExt cx="1834900" cy="297224"/>
          </a:xfrm>
        </p:grpSpPr>
        <p:sp>
          <p:nvSpPr>
            <p:cNvPr id="86" name="Google Shape;86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531575" y="1987800"/>
            <a:ext cx="1834900" cy="297224"/>
            <a:chOff x="1083025" y="2306625"/>
            <a:chExt cx="1834900" cy="297224"/>
          </a:xfrm>
        </p:grpSpPr>
        <p:sp>
          <p:nvSpPr>
            <p:cNvPr id="89" name="Google Shape;89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4718544" y="2134873"/>
            <a:ext cx="1834984" cy="2823629"/>
            <a:chOff x="4739963" y="2118324"/>
            <a:chExt cx="1729812" cy="2871001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4739963" y="247817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Utility Classes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4760675" y="2963425"/>
              <a:ext cx="1709100" cy="20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TruckDriver: Manages the truck's position, fuel, and earnings.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TiledArrayGenerator: Handles the generation of the game objectives.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5027475" y="1152450"/>
            <a:ext cx="3999900" cy="24363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11575" y="1144725"/>
            <a:ext cx="3999900" cy="243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Tiled Software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Through software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Created base layout and tile properties that influenced gameplay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code: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Created a class TiledArrayGenerator to make an interactive game environments (creating shops, and fuel consumption)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50738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Graph 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Overarching class that held the vertices of our node system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GraphNode: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Vertices of our Graph that had an edge cost for every direction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93485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“Traffic” implementation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39775" y="1121525"/>
            <a:ext cx="8678100" cy="361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Project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 practices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Whole Team meetups. Our approach involved regular collaborative sessions where all team members would came together to discuss progress, brainstorm ideas, address challenges, and assigning tasks on a volunteering basis.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Programing Method</a:t>
            </a:r>
            <a:r>
              <a:rPr lang="en">
                <a:solidFill>
                  <a:srgbClr val="000000"/>
                </a:solidFill>
              </a:rPr>
              <a:t>: Energized Work, as a group we assigned specific times where all members would program together to progress the project for a set period of time. This enabled us to efficiently perform tasks and focus on what needs to get done.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 and 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Achievements: A fully functioning immersive Ice Cream Truck video game.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Challenges: Implementing a best-route algorithm, and collision avoidance.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Enhancements: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Multiplayer mode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Multiple maps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AI traffic system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Online Connection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Basic Economic System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Apple Store/ Google Play Integration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