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F9C-8F77-4814-A6C8-58068A5DFE8C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71B0-08EF-434F-9479-C10343ED84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F9C-8F77-4814-A6C8-58068A5DFE8C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71B0-08EF-434F-9479-C10343ED84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F9C-8F77-4814-A6C8-58068A5DFE8C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71B0-08EF-434F-9479-C10343ED84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F9C-8F77-4814-A6C8-58068A5DFE8C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71B0-08EF-434F-9479-C10343ED84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F9C-8F77-4814-A6C8-58068A5DFE8C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71B0-08EF-434F-9479-C10343ED84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F9C-8F77-4814-A6C8-58068A5DFE8C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71B0-08EF-434F-9479-C10343ED84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F9C-8F77-4814-A6C8-58068A5DFE8C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71B0-08EF-434F-9479-C10343ED84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F9C-8F77-4814-A6C8-58068A5DFE8C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71B0-08EF-434F-9479-C10343ED84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F9C-8F77-4814-A6C8-58068A5DFE8C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71B0-08EF-434F-9479-C10343ED84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F9C-8F77-4814-A6C8-58068A5DFE8C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71B0-08EF-434F-9479-C10343ED84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DF9C-8F77-4814-A6C8-58068A5DFE8C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71B0-08EF-434F-9479-C10343ED84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DF9C-8F77-4814-A6C8-58068A5DFE8C}" type="datetimeFigureOut">
              <a:rPr lang="es-ES" smtClean="0"/>
              <a:t>15/04/2021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71B0-08EF-434F-9479-C10343ED84A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EuroSound </a:t>
            </a:r>
            <a:r>
              <a:rPr lang="es-ES" dirty="0" err="1" smtClean="0"/>
              <a:t>Registry</a:t>
            </a:r>
            <a:r>
              <a:rPr lang="es-ES" dirty="0" smtClean="0"/>
              <a:t> Data </a:t>
            </a:r>
            <a:r>
              <a:rPr lang="es-ES" dirty="0" err="1" smtClean="0"/>
              <a:t>Structure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Sound</a:t>
            </a:r>
            <a:r>
              <a:rPr lang="es-ES" dirty="0" smtClean="0"/>
              <a:t> </a:t>
            </a:r>
            <a:r>
              <a:rPr lang="es-ES" dirty="0" err="1" smtClean="0"/>
              <a:t>Settings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95536" y="148478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EuroSound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95536" y="234888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Sound</a:t>
            </a:r>
            <a:r>
              <a:rPr lang="es-ES" dirty="0" smtClean="0"/>
              <a:t> </a:t>
            </a:r>
            <a:r>
              <a:rPr lang="es-ES" dirty="0" err="1" smtClean="0"/>
              <a:t>Settings</a:t>
            </a:r>
            <a:endParaRPr lang="es-ES" dirty="0"/>
          </a:p>
        </p:txBody>
      </p:sp>
      <p:cxnSp>
        <p:nvCxnSpPr>
          <p:cNvPr id="15" name="14 Conector recto de flecha"/>
          <p:cNvCxnSpPr>
            <a:stCxn id="4" idx="2"/>
            <a:endCxn id="5" idx="0"/>
          </p:cNvCxnSpPr>
          <p:nvPr/>
        </p:nvCxnSpPr>
        <p:spPr>
          <a:xfrm>
            <a:off x="1367644" y="19888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3131840" y="184482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SoundBank</a:t>
            </a:r>
            <a:r>
              <a:rPr lang="es-ES" dirty="0" smtClean="0"/>
              <a:t> </a:t>
            </a:r>
            <a:r>
              <a:rPr lang="es-ES" dirty="0" err="1" smtClean="0"/>
              <a:t>Settings</a:t>
            </a:r>
            <a:endParaRPr lang="es-ES" dirty="0"/>
          </a:p>
        </p:txBody>
      </p:sp>
      <p:cxnSp>
        <p:nvCxnSpPr>
          <p:cNvPr id="19" name="18 Conector angular"/>
          <p:cNvCxnSpPr>
            <a:stCxn id="5" idx="3"/>
            <a:endCxn id="17" idx="1"/>
          </p:cNvCxnSpPr>
          <p:nvPr/>
        </p:nvCxnSpPr>
        <p:spPr>
          <a:xfrm flipV="1">
            <a:off x="2339752" y="2096852"/>
            <a:ext cx="792088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3131840" y="2852936"/>
            <a:ext cx="19442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StreamFile</a:t>
            </a:r>
            <a:r>
              <a:rPr lang="es-ES" dirty="0" smtClean="0"/>
              <a:t> </a:t>
            </a:r>
            <a:r>
              <a:rPr lang="es-ES" dirty="0" err="1" smtClean="0"/>
              <a:t>Settings</a:t>
            </a:r>
            <a:endParaRPr lang="es-ES" dirty="0"/>
          </a:p>
        </p:txBody>
      </p:sp>
      <p:cxnSp>
        <p:nvCxnSpPr>
          <p:cNvPr id="22" name="21 Conector angular"/>
          <p:cNvCxnSpPr>
            <a:stCxn id="5" idx="3"/>
            <a:endCxn id="20" idx="1"/>
          </p:cNvCxnSpPr>
          <p:nvPr/>
        </p:nvCxnSpPr>
        <p:spPr>
          <a:xfrm>
            <a:off x="2339752" y="2600908"/>
            <a:ext cx="792088" cy="5040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3131840" y="3861104"/>
            <a:ext cx="19442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MusicFile</a:t>
            </a:r>
            <a:r>
              <a:rPr lang="es-ES" dirty="0" smtClean="0"/>
              <a:t> </a:t>
            </a:r>
            <a:r>
              <a:rPr lang="es-ES" dirty="0" err="1" smtClean="0"/>
              <a:t>Settings</a:t>
            </a:r>
            <a:endParaRPr lang="es-ES" dirty="0"/>
          </a:p>
        </p:txBody>
      </p:sp>
      <p:cxnSp>
        <p:nvCxnSpPr>
          <p:cNvPr id="25" name="24 Conector angular"/>
          <p:cNvCxnSpPr>
            <a:stCxn id="5" idx="3"/>
            <a:endCxn id="23" idx="1"/>
          </p:cNvCxnSpPr>
          <p:nvPr/>
        </p:nvCxnSpPr>
        <p:spPr>
          <a:xfrm>
            <a:off x="2339752" y="2600908"/>
            <a:ext cx="792088" cy="15121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Elipse"/>
          <p:cNvSpPr/>
          <p:nvPr/>
        </p:nvSpPr>
        <p:spPr>
          <a:xfrm>
            <a:off x="5508104" y="1844824"/>
            <a:ext cx="36004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Frequency</a:t>
            </a:r>
            <a:r>
              <a:rPr lang="es-ES" dirty="0" smtClean="0"/>
              <a:t>, </a:t>
            </a:r>
            <a:r>
              <a:rPr lang="es-ES" dirty="0" err="1" smtClean="0"/>
              <a:t>Encoding</a:t>
            </a:r>
            <a:r>
              <a:rPr lang="es-ES" dirty="0" smtClean="0"/>
              <a:t>, Bits, </a:t>
            </a:r>
            <a:r>
              <a:rPr lang="es-ES" dirty="0" err="1" smtClean="0"/>
              <a:t>Channels</a:t>
            </a:r>
            <a:endParaRPr lang="es-ES" dirty="0"/>
          </a:p>
        </p:txBody>
      </p:sp>
      <p:cxnSp>
        <p:nvCxnSpPr>
          <p:cNvPr id="28" name="27 Conector recto de flecha"/>
          <p:cNvCxnSpPr>
            <a:stCxn id="17" idx="3"/>
            <a:endCxn id="26" idx="2"/>
          </p:cNvCxnSpPr>
          <p:nvPr/>
        </p:nvCxnSpPr>
        <p:spPr>
          <a:xfrm>
            <a:off x="5076056" y="2096852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Elipse"/>
          <p:cNvSpPr/>
          <p:nvPr/>
        </p:nvSpPr>
        <p:spPr>
          <a:xfrm>
            <a:off x="5543600" y="2852936"/>
            <a:ext cx="36004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Frequency</a:t>
            </a:r>
            <a:r>
              <a:rPr lang="es-ES" dirty="0" smtClean="0"/>
              <a:t>, </a:t>
            </a:r>
            <a:r>
              <a:rPr lang="es-ES" dirty="0" err="1" smtClean="0"/>
              <a:t>Encoding</a:t>
            </a:r>
            <a:r>
              <a:rPr lang="es-ES" dirty="0" smtClean="0"/>
              <a:t>, Bits, </a:t>
            </a:r>
            <a:r>
              <a:rPr lang="es-ES" dirty="0" err="1" smtClean="0"/>
              <a:t>Channels</a:t>
            </a:r>
            <a:endParaRPr lang="es-ES" dirty="0"/>
          </a:p>
        </p:txBody>
      </p:sp>
      <p:sp>
        <p:nvSpPr>
          <p:cNvPr id="30" name="29 Elipse"/>
          <p:cNvSpPr/>
          <p:nvPr/>
        </p:nvSpPr>
        <p:spPr>
          <a:xfrm>
            <a:off x="5543600" y="3861048"/>
            <a:ext cx="36004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Frequency</a:t>
            </a:r>
            <a:r>
              <a:rPr lang="es-ES" dirty="0" smtClean="0"/>
              <a:t>, </a:t>
            </a:r>
            <a:r>
              <a:rPr lang="es-ES" dirty="0" err="1" smtClean="0"/>
              <a:t>Encoding</a:t>
            </a:r>
            <a:r>
              <a:rPr lang="es-ES" dirty="0" smtClean="0"/>
              <a:t>, Bits, </a:t>
            </a:r>
            <a:r>
              <a:rPr lang="es-ES" dirty="0" err="1" smtClean="0"/>
              <a:t>Channels</a:t>
            </a:r>
            <a:endParaRPr lang="es-ES" dirty="0"/>
          </a:p>
        </p:txBody>
      </p:sp>
      <p:cxnSp>
        <p:nvCxnSpPr>
          <p:cNvPr id="32" name="31 Conector recto de flecha"/>
          <p:cNvCxnSpPr>
            <a:stCxn id="20" idx="3"/>
            <a:endCxn id="29" idx="2"/>
          </p:cNvCxnSpPr>
          <p:nvPr/>
        </p:nvCxnSpPr>
        <p:spPr>
          <a:xfrm>
            <a:off x="5076056" y="3104936"/>
            <a:ext cx="467544" cy="36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3" idx="3"/>
            <a:endCxn id="30" idx="2"/>
          </p:cNvCxnSpPr>
          <p:nvPr/>
        </p:nvCxnSpPr>
        <p:spPr>
          <a:xfrm>
            <a:off x="5076056" y="4113104"/>
            <a:ext cx="467544" cy="3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HashTables</a:t>
            </a:r>
            <a:r>
              <a:rPr lang="es-ES" dirty="0" smtClean="0"/>
              <a:t> Files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95536" y="148478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EuroSound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95536" y="234888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HashTablesFiles</a:t>
            </a:r>
            <a:endParaRPr lang="es-ES" dirty="0"/>
          </a:p>
        </p:txBody>
      </p:sp>
      <p:cxnSp>
        <p:nvCxnSpPr>
          <p:cNvPr id="6" name="5 Conector recto de flecha"/>
          <p:cNvCxnSpPr>
            <a:stCxn id="4" idx="2"/>
            <a:endCxn id="5" idx="0"/>
          </p:cNvCxnSpPr>
          <p:nvPr/>
        </p:nvCxnSpPr>
        <p:spPr>
          <a:xfrm>
            <a:off x="1367644" y="19888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3131840" y="184482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HT_Sound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131840" y="2852936"/>
            <a:ext cx="19442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HT_SoundData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3131840" y="3861104"/>
            <a:ext cx="19442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HT_MusicEvent</a:t>
            </a:r>
            <a:endParaRPr lang="es-ES" dirty="0"/>
          </a:p>
        </p:txBody>
      </p:sp>
      <p:cxnSp>
        <p:nvCxnSpPr>
          <p:cNvPr id="11" name="10 Conector angular"/>
          <p:cNvCxnSpPr>
            <a:stCxn id="5" idx="3"/>
            <a:endCxn id="7" idx="1"/>
          </p:cNvCxnSpPr>
          <p:nvPr/>
        </p:nvCxnSpPr>
        <p:spPr>
          <a:xfrm flipV="1">
            <a:off x="2339752" y="2096852"/>
            <a:ext cx="792088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5" idx="3"/>
            <a:endCxn id="8" idx="1"/>
          </p:cNvCxnSpPr>
          <p:nvPr/>
        </p:nvCxnSpPr>
        <p:spPr>
          <a:xfrm>
            <a:off x="2339752" y="2600908"/>
            <a:ext cx="792088" cy="5040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5" idx="3"/>
            <a:endCxn id="9" idx="1"/>
          </p:cNvCxnSpPr>
          <p:nvPr/>
        </p:nvCxnSpPr>
        <p:spPr>
          <a:xfrm>
            <a:off x="2339752" y="2600908"/>
            <a:ext cx="792088" cy="15121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5940152" y="1844880"/>
            <a:ext cx="266429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Path</a:t>
            </a:r>
            <a:endParaRPr lang="es-ES" dirty="0"/>
          </a:p>
        </p:txBody>
      </p:sp>
      <p:cxnSp>
        <p:nvCxnSpPr>
          <p:cNvPr id="19" name="18 Conector recto de flecha"/>
          <p:cNvCxnSpPr>
            <a:stCxn id="7" idx="3"/>
            <a:endCxn id="18" idx="2"/>
          </p:cNvCxnSpPr>
          <p:nvPr/>
        </p:nvCxnSpPr>
        <p:spPr>
          <a:xfrm>
            <a:off x="5076056" y="2096852"/>
            <a:ext cx="864096" cy="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Elipse"/>
          <p:cNvSpPr/>
          <p:nvPr/>
        </p:nvSpPr>
        <p:spPr>
          <a:xfrm>
            <a:off x="5940448" y="2852992"/>
            <a:ext cx="266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Path</a:t>
            </a:r>
            <a:endParaRPr lang="es-ES" dirty="0"/>
          </a:p>
        </p:txBody>
      </p:sp>
      <p:sp>
        <p:nvSpPr>
          <p:cNvPr id="23" name="22 Elipse"/>
          <p:cNvSpPr/>
          <p:nvPr/>
        </p:nvSpPr>
        <p:spPr>
          <a:xfrm>
            <a:off x="5940448" y="3861104"/>
            <a:ext cx="266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Path</a:t>
            </a:r>
            <a:endParaRPr lang="es-ES" dirty="0"/>
          </a:p>
        </p:txBody>
      </p:sp>
      <p:cxnSp>
        <p:nvCxnSpPr>
          <p:cNvPr id="24" name="23 Conector recto de flecha"/>
          <p:cNvCxnSpPr>
            <a:stCxn id="8" idx="3"/>
            <a:endCxn id="22" idx="2"/>
          </p:cNvCxnSpPr>
          <p:nvPr/>
        </p:nvCxnSpPr>
        <p:spPr>
          <a:xfrm>
            <a:off x="5076056" y="3104936"/>
            <a:ext cx="864392" cy="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9" idx="3"/>
            <a:endCxn id="23" idx="2"/>
          </p:cNvCxnSpPr>
          <p:nvPr/>
        </p:nvCxnSpPr>
        <p:spPr>
          <a:xfrm>
            <a:off x="5076056" y="4113104"/>
            <a:ext cx="864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ExternalFiles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95536" y="148478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EuroSound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95536" y="2420888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ExternalFiles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131840" y="2420888"/>
            <a:ext cx="19442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StreamFile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5868440" y="2420944"/>
            <a:ext cx="266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Path</a:t>
            </a:r>
            <a:endParaRPr lang="es-ES" dirty="0"/>
          </a:p>
        </p:txBody>
      </p:sp>
      <p:cxnSp>
        <p:nvCxnSpPr>
          <p:cNvPr id="10" name="9 Conector recto de flecha"/>
          <p:cNvCxnSpPr>
            <a:stCxn id="5" idx="3"/>
            <a:endCxn id="6" idx="1"/>
          </p:cNvCxnSpPr>
          <p:nvPr/>
        </p:nvCxnSpPr>
        <p:spPr>
          <a:xfrm flipV="1">
            <a:off x="2339752" y="2672888"/>
            <a:ext cx="792088" cy="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6" idx="3"/>
            <a:endCxn id="8" idx="2"/>
          </p:cNvCxnSpPr>
          <p:nvPr/>
        </p:nvCxnSpPr>
        <p:spPr>
          <a:xfrm>
            <a:off x="5076056" y="2672888"/>
            <a:ext cx="792384" cy="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4" idx="2"/>
            <a:endCxn id="5" idx="0"/>
          </p:cNvCxnSpPr>
          <p:nvPr/>
        </p:nvCxnSpPr>
        <p:spPr>
          <a:xfrm>
            <a:off x="1367644" y="198884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Output Folders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95536" y="148478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EuroSound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95536" y="234888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OutputFolders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131840" y="1844824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MusicOutput</a:t>
            </a:r>
            <a:endParaRPr lang="es-ES" dirty="0" smtClean="0"/>
          </a:p>
          <a:p>
            <a:pPr algn="ctr"/>
            <a:r>
              <a:rPr lang="es-ES" dirty="0" err="1" smtClean="0"/>
              <a:t>Directory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3131840" y="2853000"/>
            <a:ext cx="2304256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SoundsOutput</a:t>
            </a:r>
            <a:endParaRPr lang="es-ES" dirty="0" smtClean="0"/>
          </a:p>
          <a:p>
            <a:pPr algn="ctr"/>
            <a:r>
              <a:rPr lang="es-ES" dirty="0" err="1" smtClean="0"/>
              <a:t>Directory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131840" y="3861104"/>
            <a:ext cx="2304256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StreamSoundsOutputDirectory</a:t>
            </a:r>
            <a:endParaRPr lang="es-ES" dirty="0"/>
          </a:p>
        </p:txBody>
      </p:sp>
      <p:cxnSp>
        <p:nvCxnSpPr>
          <p:cNvPr id="10" name="9 Conector angular"/>
          <p:cNvCxnSpPr>
            <a:stCxn id="5" idx="3"/>
            <a:endCxn id="6" idx="1"/>
          </p:cNvCxnSpPr>
          <p:nvPr/>
        </p:nvCxnSpPr>
        <p:spPr>
          <a:xfrm flipV="1">
            <a:off x="2339752" y="2132856"/>
            <a:ext cx="792088" cy="468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angular"/>
          <p:cNvCxnSpPr>
            <a:stCxn id="5" idx="3"/>
            <a:endCxn id="7" idx="1"/>
          </p:cNvCxnSpPr>
          <p:nvPr/>
        </p:nvCxnSpPr>
        <p:spPr>
          <a:xfrm>
            <a:off x="2339752" y="2600908"/>
            <a:ext cx="792088" cy="5400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5" idx="3"/>
            <a:endCxn id="8" idx="1"/>
          </p:cNvCxnSpPr>
          <p:nvPr/>
        </p:nvCxnSpPr>
        <p:spPr>
          <a:xfrm>
            <a:off x="2339752" y="2600908"/>
            <a:ext cx="792088" cy="15481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6156176" y="1844824"/>
            <a:ext cx="266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Path</a:t>
            </a:r>
            <a:endParaRPr lang="es-ES" dirty="0"/>
          </a:p>
        </p:txBody>
      </p:sp>
      <p:cxnSp>
        <p:nvCxnSpPr>
          <p:cNvPr id="20" name="19 Conector recto de flecha"/>
          <p:cNvCxnSpPr>
            <a:stCxn id="6" idx="3"/>
            <a:endCxn id="15" idx="2"/>
          </p:cNvCxnSpPr>
          <p:nvPr/>
        </p:nvCxnSpPr>
        <p:spPr>
          <a:xfrm flipV="1">
            <a:off x="5436096" y="2096824"/>
            <a:ext cx="720080" cy="36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Elipse"/>
          <p:cNvSpPr/>
          <p:nvPr/>
        </p:nvSpPr>
        <p:spPr>
          <a:xfrm>
            <a:off x="6228184" y="2852936"/>
            <a:ext cx="266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Path</a:t>
            </a:r>
            <a:endParaRPr lang="es-ES" dirty="0"/>
          </a:p>
        </p:txBody>
      </p:sp>
      <p:sp>
        <p:nvSpPr>
          <p:cNvPr id="23" name="22 Elipse"/>
          <p:cNvSpPr/>
          <p:nvPr/>
        </p:nvSpPr>
        <p:spPr>
          <a:xfrm>
            <a:off x="6300192" y="3861048"/>
            <a:ext cx="266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Path</a:t>
            </a:r>
            <a:endParaRPr lang="es-ES" dirty="0"/>
          </a:p>
        </p:txBody>
      </p:sp>
      <p:cxnSp>
        <p:nvCxnSpPr>
          <p:cNvPr id="25" name="24 Conector recto de flecha"/>
          <p:cNvCxnSpPr>
            <a:stCxn id="7" idx="3"/>
            <a:endCxn id="22" idx="2"/>
          </p:cNvCxnSpPr>
          <p:nvPr/>
        </p:nvCxnSpPr>
        <p:spPr>
          <a:xfrm flipV="1">
            <a:off x="5436096" y="3104936"/>
            <a:ext cx="792088" cy="3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8" idx="3"/>
            <a:endCxn id="23" idx="2"/>
          </p:cNvCxnSpPr>
          <p:nvPr/>
        </p:nvCxnSpPr>
        <p:spPr>
          <a:xfrm flipV="1">
            <a:off x="5436096" y="4113048"/>
            <a:ext cx="864096" cy="36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5" idx="0"/>
          </p:cNvCxnSpPr>
          <p:nvPr/>
        </p:nvCxnSpPr>
        <p:spPr>
          <a:xfrm>
            <a:off x="1367644" y="19888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Flags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95536" y="148478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EuroSound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95536" y="2420888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Flags</a:t>
            </a:r>
            <a:endParaRPr lang="es-ES" dirty="0"/>
          </a:p>
        </p:txBody>
      </p:sp>
      <p:cxnSp>
        <p:nvCxnSpPr>
          <p:cNvPr id="6" name="5 Conector recto de flecha"/>
          <p:cNvCxnSpPr>
            <a:stCxn id="4" idx="2"/>
            <a:endCxn id="5" idx="0"/>
          </p:cNvCxnSpPr>
          <p:nvPr/>
        </p:nvCxnSpPr>
        <p:spPr>
          <a:xfrm>
            <a:off x="1367644" y="198884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3131840" y="198884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SoundFlags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3131840" y="2996952"/>
            <a:ext cx="19442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AudioFlags</a:t>
            </a:r>
            <a:endParaRPr lang="es-ES" dirty="0"/>
          </a:p>
        </p:txBody>
      </p:sp>
      <p:cxnSp>
        <p:nvCxnSpPr>
          <p:cNvPr id="13" name="12 Conector angular"/>
          <p:cNvCxnSpPr>
            <a:stCxn id="5" idx="3"/>
            <a:endCxn id="10" idx="1"/>
          </p:cNvCxnSpPr>
          <p:nvPr/>
        </p:nvCxnSpPr>
        <p:spPr>
          <a:xfrm flipV="1">
            <a:off x="2339752" y="2240868"/>
            <a:ext cx="792088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5" idx="3"/>
            <a:endCxn id="11" idx="1"/>
          </p:cNvCxnSpPr>
          <p:nvPr/>
        </p:nvCxnSpPr>
        <p:spPr>
          <a:xfrm>
            <a:off x="2339752" y="2672916"/>
            <a:ext cx="792088" cy="5760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5940152" y="1988896"/>
            <a:ext cx="2664296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Flags</a:t>
            </a:r>
            <a:endParaRPr lang="es-ES" dirty="0"/>
          </a:p>
        </p:txBody>
      </p:sp>
      <p:sp>
        <p:nvSpPr>
          <p:cNvPr id="17" name="16 Elipse"/>
          <p:cNvSpPr/>
          <p:nvPr/>
        </p:nvSpPr>
        <p:spPr>
          <a:xfrm>
            <a:off x="5940448" y="2997008"/>
            <a:ext cx="266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Flags</a:t>
            </a:r>
            <a:endParaRPr lang="es-ES" dirty="0"/>
          </a:p>
        </p:txBody>
      </p:sp>
      <p:cxnSp>
        <p:nvCxnSpPr>
          <p:cNvPr id="19" name="18 Conector recto de flecha"/>
          <p:cNvCxnSpPr>
            <a:stCxn id="10" idx="3"/>
            <a:endCxn id="16" idx="2"/>
          </p:cNvCxnSpPr>
          <p:nvPr/>
        </p:nvCxnSpPr>
        <p:spPr>
          <a:xfrm>
            <a:off x="5076056" y="2240868"/>
            <a:ext cx="864096" cy="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1" idx="3"/>
            <a:endCxn id="17" idx="2"/>
          </p:cNvCxnSpPr>
          <p:nvPr/>
        </p:nvCxnSpPr>
        <p:spPr>
          <a:xfrm>
            <a:off x="5076056" y="3248952"/>
            <a:ext cx="864392" cy="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Settings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95536" y="148478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EuroSound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95536" y="234888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UserSettings</a:t>
            </a:r>
            <a:endParaRPr lang="es-ES" dirty="0"/>
          </a:p>
        </p:txBody>
      </p:sp>
      <p:cxnSp>
        <p:nvCxnSpPr>
          <p:cNvPr id="6" name="5 Conector recto de flecha"/>
          <p:cNvCxnSpPr>
            <a:stCxn id="4" idx="2"/>
            <a:endCxn id="5" idx="0"/>
          </p:cNvCxnSpPr>
          <p:nvPr/>
        </p:nvCxnSpPr>
        <p:spPr>
          <a:xfrm>
            <a:off x="1367644" y="19888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3491880" y="198884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SystemConfig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491880" y="2780928"/>
            <a:ext cx="19442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SoXPath</a:t>
            </a:r>
            <a:endParaRPr lang="es-ES" dirty="0"/>
          </a:p>
        </p:txBody>
      </p:sp>
      <p:cxnSp>
        <p:nvCxnSpPr>
          <p:cNvPr id="10" name="9 Conector angular"/>
          <p:cNvCxnSpPr>
            <a:stCxn id="5" idx="3"/>
            <a:endCxn id="7" idx="1"/>
          </p:cNvCxnSpPr>
          <p:nvPr/>
        </p:nvCxnSpPr>
        <p:spPr>
          <a:xfrm flipV="1">
            <a:off x="2339752" y="2240868"/>
            <a:ext cx="1152128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angular"/>
          <p:cNvCxnSpPr>
            <a:stCxn id="5" idx="3"/>
            <a:endCxn id="8" idx="1"/>
          </p:cNvCxnSpPr>
          <p:nvPr/>
        </p:nvCxnSpPr>
        <p:spPr>
          <a:xfrm>
            <a:off x="2339752" y="2600908"/>
            <a:ext cx="1152128" cy="4320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3491880" y="3573016"/>
            <a:ext cx="19442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TreeView</a:t>
            </a:r>
            <a:endParaRPr lang="es-ES" dirty="0"/>
          </a:p>
        </p:txBody>
      </p:sp>
      <p:cxnSp>
        <p:nvCxnSpPr>
          <p:cNvPr id="15" name="14 Conector angular"/>
          <p:cNvCxnSpPr>
            <a:stCxn id="5" idx="3"/>
            <a:endCxn id="13" idx="1"/>
          </p:cNvCxnSpPr>
          <p:nvPr/>
        </p:nvCxnSpPr>
        <p:spPr>
          <a:xfrm>
            <a:off x="2339752" y="2600908"/>
            <a:ext cx="1152128" cy="12241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3491880" y="4293096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WavesControl</a:t>
            </a:r>
            <a:endParaRPr lang="es-ES" dirty="0"/>
          </a:p>
        </p:txBody>
      </p:sp>
      <p:cxnSp>
        <p:nvCxnSpPr>
          <p:cNvPr id="18" name="17 Conector angular"/>
          <p:cNvCxnSpPr>
            <a:stCxn id="5" idx="3"/>
            <a:endCxn id="16" idx="1"/>
          </p:cNvCxnSpPr>
          <p:nvPr/>
        </p:nvCxnSpPr>
        <p:spPr>
          <a:xfrm>
            <a:off x="2339752" y="2600908"/>
            <a:ext cx="1152128" cy="19802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3491880" y="5229200"/>
            <a:ext cx="19442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DefaultAudioOut</a:t>
            </a:r>
            <a:endParaRPr lang="es-ES" dirty="0"/>
          </a:p>
        </p:txBody>
      </p:sp>
      <p:cxnSp>
        <p:nvCxnSpPr>
          <p:cNvPr id="21" name="20 Conector angular"/>
          <p:cNvCxnSpPr>
            <a:stCxn id="5" idx="3"/>
            <a:endCxn id="19" idx="1"/>
          </p:cNvCxnSpPr>
          <p:nvPr/>
        </p:nvCxnSpPr>
        <p:spPr>
          <a:xfrm>
            <a:off x="2339752" y="2600908"/>
            <a:ext cx="1152128" cy="28802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Others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95536" y="148478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EuroSound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347864" y="148478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CustomColors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347864" y="234888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FolderBrowser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3347864" y="3212976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RecentFiles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347864" y="407707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WindowState</a:t>
            </a:r>
            <a:endParaRPr lang="es-ES" dirty="0"/>
          </a:p>
        </p:txBody>
      </p:sp>
      <p:cxnSp>
        <p:nvCxnSpPr>
          <p:cNvPr id="20" name="19 Conector recto de flecha"/>
          <p:cNvCxnSpPr>
            <a:stCxn id="4" idx="3"/>
            <a:endCxn id="5" idx="1"/>
          </p:cNvCxnSpPr>
          <p:nvPr/>
        </p:nvCxnSpPr>
        <p:spPr>
          <a:xfrm>
            <a:off x="2339752" y="17368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4" idx="3"/>
            <a:endCxn id="6" idx="1"/>
          </p:cNvCxnSpPr>
          <p:nvPr/>
        </p:nvCxnSpPr>
        <p:spPr>
          <a:xfrm>
            <a:off x="2339752" y="1736812"/>
            <a:ext cx="1008112" cy="864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4" idx="3"/>
            <a:endCxn id="7" idx="1"/>
          </p:cNvCxnSpPr>
          <p:nvPr/>
        </p:nvCxnSpPr>
        <p:spPr>
          <a:xfrm>
            <a:off x="2339752" y="1736812"/>
            <a:ext cx="1008112" cy="1728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angular"/>
          <p:cNvCxnSpPr>
            <a:stCxn id="4" idx="3"/>
            <a:endCxn id="8" idx="1"/>
          </p:cNvCxnSpPr>
          <p:nvPr/>
        </p:nvCxnSpPr>
        <p:spPr>
          <a:xfrm>
            <a:off x="2339752" y="1736812"/>
            <a:ext cx="1008112" cy="25922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92</Words>
  <Application>Microsoft Office PowerPoint</Application>
  <PresentationFormat>Presentación en pantalla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EuroSound Registry Data Structure</vt:lpstr>
      <vt:lpstr>Sound Settings</vt:lpstr>
      <vt:lpstr>HashTables Files</vt:lpstr>
      <vt:lpstr>ExternalFiles</vt:lpstr>
      <vt:lpstr>Output Folders</vt:lpstr>
      <vt:lpstr>Flags</vt:lpstr>
      <vt:lpstr>User Settings</vt:lpstr>
      <vt:lpstr>Others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EuroSound Registry Data Structure</dc:title>
  <dc:creator>Jordi Martínez Sánchez</dc:creator>
  <cp:lastModifiedBy>Jordi Martínez Sánchez</cp:lastModifiedBy>
  <cp:revision>14</cp:revision>
  <dcterms:created xsi:type="dcterms:W3CDTF">2021-04-15T09:51:38Z</dcterms:created>
  <dcterms:modified xsi:type="dcterms:W3CDTF">2021-04-15T10:24:11Z</dcterms:modified>
</cp:coreProperties>
</file>