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72AB-E593-4755-A4F8-D912585953F8}" type="datetimeFigureOut">
              <a:rPr lang="es-ES" smtClean="0"/>
              <a:t>20/10/2018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6E7E-2951-4B55-966F-6BAFFD76FF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975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72AB-E593-4755-A4F8-D912585953F8}" type="datetimeFigureOut">
              <a:rPr lang="es-ES" smtClean="0"/>
              <a:t>20/10/2018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6E7E-2951-4B55-966F-6BAFFD76FF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7869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72AB-E593-4755-A4F8-D912585953F8}" type="datetimeFigureOut">
              <a:rPr lang="es-ES" smtClean="0"/>
              <a:t>20/10/2018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6E7E-2951-4B55-966F-6BAFFD76FF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4871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72AB-E593-4755-A4F8-D912585953F8}" type="datetimeFigureOut">
              <a:rPr lang="es-ES" smtClean="0"/>
              <a:t>20/10/2018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6E7E-2951-4B55-966F-6BAFFD76FF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2681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72AB-E593-4755-A4F8-D912585953F8}" type="datetimeFigureOut">
              <a:rPr lang="es-ES" smtClean="0"/>
              <a:t>20/10/2018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6E7E-2951-4B55-966F-6BAFFD76FF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7675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72AB-E593-4755-A4F8-D912585953F8}" type="datetimeFigureOut">
              <a:rPr lang="es-ES" smtClean="0"/>
              <a:t>20/10/2018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6E7E-2951-4B55-966F-6BAFFD76FF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514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72AB-E593-4755-A4F8-D912585953F8}" type="datetimeFigureOut">
              <a:rPr lang="es-ES" smtClean="0"/>
              <a:t>20/10/2018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6E7E-2951-4B55-966F-6BAFFD76FF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1096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72AB-E593-4755-A4F8-D912585953F8}" type="datetimeFigureOut">
              <a:rPr lang="es-ES" smtClean="0"/>
              <a:t>20/10/2018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6E7E-2951-4B55-966F-6BAFFD76FF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81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72AB-E593-4755-A4F8-D912585953F8}" type="datetimeFigureOut">
              <a:rPr lang="es-ES" smtClean="0"/>
              <a:t>20/10/2018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6E7E-2951-4B55-966F-6BAFFD76FF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2345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72AB-E593-4755-A4F8-D912585953F8}" type="datetimeFigureOut">
              <a:rPr lang="es-ES" smtClean="0"/>
              <a:t>20/10/2018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6E7E-2951-4B55-966F-6BAFFD76FF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115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72AB-E593-4755-A4F8-D912585953F8}" type="datetimeFigureOut">
              <a:rPr lang="es-ES" smtClean="0"/>
              <a:t>20/10/2018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6E7E-2951-4B55-966F-6BAFFD76FF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6833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D72AB-E593-4755-A4F8-D912585953F8}" type="datetimeFigureOut">
              <a:rPr lang="es-ES" smtClean="0"/>
              <a:t>20/10/2018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A6E7E-2951-4B55-966F-6BAFFD76FF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930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964641" y="0"/>
            <a:ext cx="426271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redondeado 4"/>
          <p:cNvSpPr/>
          <p:nvPr/>
        </p:nvSpPr>
        <p:spPr>
          <a:xfrm>
            <a:off x="4650441" y="1425389"/>
            <a:ext cx="2891118" cy="12371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Aprendo Matemáticas</a:t>
            </a:r>
            <a:endParaRPr lang="es-ES" dirty="0"/>
          </a:p>
        </p:txBody>
      </p:sp>
      <p:sp>
        <p:nvSpPr>
          <p:cNvPr id="6" name="Rectángulo redondeado 5"/>
          <p:cNvSpPr/>
          <p:nvPr/>
        </p:nvSpPr>
        <p:spPr>
          <a:xfrm>
            <a:off x="4650441" y="4141694"/>
            <a:ext cx="2891118" cy="12371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Aprendo </a:t>
            </a:r>
            <a:r>
              <a:rPr lang="es-PE" dirty="0" err="1" smtClean="0"/>
              <a:t>LEnguaje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0346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964641" y="0"/>
            <a:ext cx="426271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redondeado 4"/>
          <p:cNvSpPr/>
          <p:nvPr/>
        </p:nvSpPr>
        <p:spPr>
          <a:xfrm>
            <a:off x="4477871" y="322731"/>
            <a:ext cx="1465729" cy="118334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LOS NUMEROS</a:t>
            </a:r>
            <a:endParaRPr lang="es-ES" dirty="0"/>
          </a:p>
        </p:txBody>
      </p:sp>
      <p:sp>
        <p:nvSpPr>
          <p:cNvPr id="6" name="Rectángulo redondeado 5"/>
          <p:cNvSpPr/>
          <p:nvPr/>
        </p:nvSpPr>
        <p:spPr>
          <a:xfrm>
            <a:off x="6257365" y="322730"/>
            <a:ext cx="1518396" cy="118334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Figuras GEOMETRICAS</a:t>
            </a:r>
            <a:endParaRPr lang="es-ES" dirty="0"/>
          </a:p>
        </p:txBody>
      </p:sp>
      <p:sp>
        <p:nvSpPr>
          <p:cNvPr id="7" name="Rectángulo redondeado 6"/>
          <p:cNvSpPr/>
          <p:nvPr/>
        </p:nvSpPr>
        <p:spPr>
          <a:xfrm>
            <a:off x="4477871" y="1748119"/>
            <a:ext cx="1465729" cy="118334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LOS COLORES</a:t>
            </a:r>
            <a:endParaRPr lang="es-ES" dirty="0"/>
          </a:p>
        </p:txBody>
      </p:sp>
      <p:sp>
        <p:nvSpPr>
          <p:cNvPr id="8" name="Rectángulo redondeado 7"/>
          <p:cNvSpPr/>
          <p:nvPr/>
        </p:nvSpPr>
        <p:spPr>
          <a:xfrm>
            <a:off x="6310032" y="1748119"/>
            <a:ext cx="1465729" cy="118334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SIGNOS DE OPERACIÓN</a:t>
            </a:r>
            <a:endParaRPr lang="es-ES" dirty="0"/>
          </a:p>
        </p:txBody>
      </p:sp>
      <p:sp>
        <p:nvSpPr>
          <p:cNvPr id="9" name="Rectángulo redondeado 8"/>
          <p:cNvSpPr/>
          <p:nvPr/>
        </p:nvSpPr>
        <p:spPr>
          <a:xfrm>
            <a:off x="4477870" y="3193679"/>
            <a:ext cx="1465729" cy="118334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SUMA</a:t>
            </a:r>
            <a:endParaRPr lang="es-ES" dirty="0"/>
          </a:p>
        </p:txBody>
      </p:sp>
      <p:sp>
        <p:nvSpPr>
          <p:cNvPr id="10" name="Rectángulo redondeado 9"/>
          <p:cNvSpPr/>
          <p:nvPr/>
        </p:nvSpPr>
        <p:spPr>
          <a:xfrm>
            <a:off x="6310032" y="3193678"/>
            <a:ext cx="1465729" cy="118334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RESTA</a:t>
            </a:r>
            <a:endParaRPr lang="es-ES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4477870" y="4619067"/>
            <a:ext cx="1465729" cy="118334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6310032" y="4619066"/>
            <a:ext cx="1465729" cy="118334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8152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964641" y="0"/>
            <a:ext cx="426271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redondeado 4"/>
          <p:cNvSpPr/>
          <p:nvPr/>
        </p:nvSpPr>
        <p:spPr>
          <a:xfrm>
            <a:off x="4477871" y="322731"/>
            <a:ext cx="1465729" cy="118334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LAS VOCALES</a:t>
            </a:r>
            <a:endParaRPr lang="es-ES" dirty="0"/>
          </a:p>
        </p:txBody>
      </p:sp>
      <p:sp>
        <p:nvSpPr>
          <p:cNvPr id="6" name="Rectángulo redondeado 5"/>
          <p:cNvSpPr/>
          <p:nvPr/>
        </p:nvSpPr>
        <p:spPr>
          <a:xfrm>
            <a:off x="6257365" y="322730"/>
            <a:ext cx="1518396" cy="118334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EL ALFABETO</a:t>
            </a:r>
            <a:endParaRPr lang="es-ES" dirty="0"/>
          </a:p>
        </p:txBody>
      </p:sp>
      <p:sp>
        <p:nvSpPr>
          <p:cNvPr id="7" name="Rectángulo redondeado 6"/>
          <p:cNvSpPr/>
          <p:nvPr/>
        </p:nvSpPr>
        <p:spPr>
          <a:xfrm>
            <a:off x="4477871" y="1748119"/>
            <a:ext cx="1465729" cy="118334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SILABAS</a:t>
            </a:r>
            <a:endParaRPr lang="es-ES" dirty="0"/>
          </a:p>
        </p:txBody>
      </p:sp>
      <p:sp>
        <p:nvSpPr>
          <p:cNvPr id="8" name="Rectángulo redondeado 7"/>
          <p:cNvSpPr/>
          <p:nvPr/>
        </p:nvSpPr>
        <p:spPr>
          <a:xfrm>
            <a:off x="6310032" y="1748119"/>
            <a:ext cx="1465729" cy="118334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ángulo redondeado 8"/>
          <p:cNvSpPr/>
          <p:nvPr/>
        </p:nvSpPr>
        <p:spPr>
          <a:xfrm>
            <a:off x="4477870" y="3193679"/>
            <a:ext cx="1465729" cy="118334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ángulo redondeado 9"/>
          <p:cNvSpPr/>
          <p:nvPr/>
        </p:nvSpPr>
        <p:spPr>
          <a:xfrm>
            <a:off x="6310032" y="3193678"/>
            <a:ext cx="1465729" cy="118334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4477870" y="4619067"/>
            <a:ext cx="1465729" cy="118334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6310032" y="4619066"/>
            <a:ext cx="1465729" cy="118334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007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3235</TotalTime>
  <Words>20</Words>
  <Application>Microsoft Office PowerPoint</Application>
  <PresentationFormat>Panorámica</PresentationFormat>
  <Paragraphs>11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Arnes</dc:creator>
  <cp:lastModifiedBy>Arnes</cp:lastModifiedBy>
  <cp:revision>8</cp:revision>
  <dcterms:created xsi:type="dcterms:W3CDTF">2018-10-12T04:48:06Z</dcterms:created>
  <dcterms:modified xsi:type="dcterms:W3CDTF">2018-10-20T22:50:36Z</dcterms:modified>
</cp:coreProperties>
</file>