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D6BE4-938D-4049-82F2-3A84836DF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2C947-B4F1-41F4-A124-46692C16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ED3FA-1A98-498C-957E-7FA74CFD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260-41A2-4B08-AEC7-22C420E3D390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B7A81-BC91-4EA8-8A83-F18C6013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3EB2A8-AD34-45BB-8F17-82291129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937E-B420-4A3A-B80E-98FE5AF47E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622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DBC8C-C018-4CB6-BDD1-E575AF5C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32C1C-4B06-4AB7-8ABA-C18C1116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71E4A9-95A2-4B50-9915-E5216C38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260-41A2-4B08-AEC7-22C420E3D390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2717D-B6D8-40D9-9F2F-68C4B1F6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64FFF1-EDA4-45DD-9F71-A94C3DF6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937E-B420-4A3A-B80E-98FE5AF47E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63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D82188-9941-4CAB-A90B-C375DA008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7CE1C3-CDB0-4662-A133-8458B500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C0E3E4-07D1-4BD6-B517-9EAD1CBC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260-41A2-4B08-AEC7-22C420E3D390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D2E1B-56C1-4D7C-AD57-BB8B2D30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DF26C-3E12-406D-8069-BE857C97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937E-B420-4A3A-B80E-98FE5AF47E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90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33A69-1081-4382-AB3C-65A86514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B69603-BAF3-4A48-8901-23B4CA71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1AC98A-A92E-4012-B011-A99A3847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260-41A2-4B08-AEC7-22C420E3D390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B978E-B3CD-4456-95C4-AE876203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66DE3-582F-43DC-BCCF-CFB87A2B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937E-B420-4A3A-B80E-98FE5AF47E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98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90FC8-44C4-409B-BEB7-2D708714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B74DBF-5F88-4CAD-9DB4-DE58344C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CF595-EA13-4F1A-ABB8-DCAF2247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260-41A2-4B08-AEC7-22C420E3D390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80D0BB-5436-495A-8293-96A6484C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1AF46-231B-46D5-B2CD-5390E9B5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937E-B420-4A3A-B80E-98FE5AF47E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741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08609-97FB-4A8E-A292-6D44091B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54EFE-C3A4-45B5-B6E7-6A3B6EE63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68ACCE-AE36-4DA8-8532-972DFCCC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0F1557-E7C3-42C5-959F-0C5F4800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260-41A2-4B08-AEC7-22C420E3D390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05901C-86E4-4629-98D0-37CB4178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43C9DC-189C-47CF-89A0-9CE0E06E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937E-B420-4A3A-B80E-98FE5AF47E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703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26221-E020-4FBE-955D-7AB46722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1EE4FC-8179-4FF3-B875-BC42C5F8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9DB98E-55F0-45DA-9E40-E69AADEB9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56BC19-2DA4-452A-90E2-FBB637E3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92981A-5476-4F62-A731-6D0468625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F180C0-8E26-4DCE-91BE-06A288A7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260-41A2-4B08-AEC7-22C420E3D390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FA1590-47E6-4917-8B05-6E553569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D8421F-6430-4FE7-A043-383B1A0C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937E-B420-4A3A-B80E-98FE5AF47E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31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011E8-A7AC-454C-B171-BC1943A0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CD3559-A36F-4DE1-A135-21B401E9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260-41A2-4B08-AEC7-22C420E3D390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3BCA5A-258E-4401-9CE1-93DF84AB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047369-7536-4B92-9F1A-07FF45E9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937E-B420-4A3A-B80E-98FE5AF47E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6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AE44A2-6425-45C9-A868-40FB0B42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260-41A2-4B08-AEC7-22C420E3D390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CAE4BB-682A-4746-A62E-B23A845A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62AB66-BAAD-4C3D-97D1-5313760C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937E-B420-4A3A-B80E-98FE5AF47E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51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582D9-B874-4397-9454-04E3551B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536E8-84F5-43D9-AE63-9550784F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90CDD9-9302-4CC6-81FF-2B782774B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2065E-B101-4786-985B-44ADCC9A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260-41A2-4B08-AEC7-22C420E3D390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4B6484-AB8F-4C80-BA99-38E9DF5B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BA723A-129E-4271-A618-91ED0BD2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937E-B420-4A3A-B80E-98FE5AF47E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1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0370-C7B5-4EF9-BE3F-BB48987B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D0B746-D20B-438B-B9A5-C1DA6DE1D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19C701-F32C-4C5C-8CC0-1FD7640DD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7B0F75-B855-4DC8-8966-01E15FDD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260-41A2-4B08-AEC7-22C420E3D390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3DC89F-D5FF-4C5A-908C-210E8E27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AFF0ED-128E-430C-B7D7-F9B7598C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937E-B420-4A3A-B80E-98FE5AF47E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498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4060E8-3A9B-4FCC-9BA2-5CAEB4F4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27AFCF-B07D-4FB3-9571-52C3B3D2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8D7E4-1F41-4C72-B3FC-3C8E6CC6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E260-41A2-4B08-AEC7-22C420E3D390}" type="datetimeFigureOut">
              <a:rPr lang="es-PE" smtClean="0"/>
              <a:t>25/03/2018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96AEB-F1B6-4457-866E-68E7BE562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BE3FE-81A9-414D-967A-07849BD0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937E-B420-4A3A-B80E-98FE5AF47E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6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64188E-457E-424B-9D43-7C212F5D2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05" t="8980" b="6625"/>
          <a:stretch/>
        </p:blipFill>
        <p:spPr>
          <a:xfrm>
            <a:off x="1320800" y="1161142"/>
            <a:ext cx="9241303" cy="441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8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10714A-B893-4033-8A24-36B172A71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9" t="10790" b="10609"/>
          <a:stretch/>
        </p:blipFill>
        <p:spPr>
          <a:xfrm>
            <a:off x="1553028" y="1262833"/>
            <a:ext cx="9622972" cy="4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A6F0CB-F3F2-473C-83EE-4880CF62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24" t="10791" b="7349"/>
          <a:stretch/>
        </p:blipFill>
        <p:spPr>
          <a:xfrm>
            <a:off x="2561771" y="406402"/>
            <a:ext cx="7068457" cy="32802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732315-4261-4BDB-BC05-C3572E963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24" t="10428" b="7712"/>
          <a:stretch/>
        </p:blipFill>
        <p:spPr>
          <a:xfrm>
            <a:off x="2561770" y="3429000"/>
            <a:ext cx="7068457" cy="32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4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AD91F61-78C5-4E5E-B1D5-8466C9F89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76" t="25642" r="2023" b="27995"/>
          <a:stretch/>
        </p:blipFill>
        <p:spPr>
          <a:xfrm>
            <a:off x="2061566" y="2062842"/>
            <a:ext cx="8068867" cy="27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F921AB-BAB3-419F-B815-B8E2DD795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6" t="15942" r="4433" b="10284"/>
          <a:stretch/>
        </p:blipFill>
        <p:spPr>
          <a:xfrm>
            <a:off x="1253836" y="900545"/>
            <a:ext cx="9684328" cy="5056909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29057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6DC56F-EF66-4CD2-AC97-BED325756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38" t="26366" r="1548" b="27271"/>
          <a:stretch/>
        </p:blipFill>
        <p:spPr>
          <a:xfrm>
            <a:off x="974946" y="2028370"/>
            <a:ext cx="10242108" cy="28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30063C-DE2A-43CC-85AA-EF3CC0E4E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15" t="15433" r="4762" b="3892"/>
          <a:stretch/>
        </p:blipFill>
        <p:spPr>
          <a:xfrm>
            <a:off x="1400628" y="664028"/>
            <a:ext cx="9390743" cy="55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49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3</cp:revision>
  <dcterms:created xsi:type="dcterms:W3CDTF">2018-03-25T20:25:52Z</dcterms:created>
  <dcterms:modified xsi:type="dcterms:W3CDTF">2018-03-25T20:38:42Z</dcterms:modified>
</cp:coreProperties>
</file>