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66" r:id="rId4"/>
    <p:sldId id="257" r:id="rId5"/>
    <p:sldId id="258" r:id="rId6"/>
    <p:sldId id="265" r:id="rId7"/>
    <p:sldId id="259" r:id="rId8"/>
    <p:sldId id="261" r:id="rId9"/>
    <p:sldId id="260" r:id="rId10"/>
    <p:sldId id="263" r:id="rId11"/>
    <p:sldId id="262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lis Saravia" initials="LS" lastIdx="1" clrIdx="0">
    <p:extLst>
      <p:ext uri="{19B8F6BF-5375-455C-9EA6-DF929625EA0E}">
        <p15:presenceInfo xmlns:p15="http://schemas.microsoft.com/office/powerpoint/2012/main" userId="de8226597552890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9" autoAdjust="0"/>
    <p:restoredTop sz="94660"/>
  </p:normalViewPr>
  <p:slideViewPr>
    <p:cSldViewPr snapToGrid="0">
      <p:cViewPr varScale="1">
        <p:scale>
          <a:sx n="67" d="100"/>
          <a:sy n="67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CB739-8277-43CE-968E-02FD848C9FF2}" type="datetimeFigureOut">
              <a:rPr lang="es-ES" smtClean="0"/>
              <a:t>01/04/2018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3CC00-42F3-4845-94DB-BF71E0C6A5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4852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 microcontrolador incluye en su interior las tres principales unidades funcionales de una computadora: unidad central de procesamiento, memoria y periféricos de entrada/salida.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3CC00-42F3-4845-94DB-BF71E0C6A500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5707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2A71-0AB7-4F99-9A63-A3B9A3906218}" type="datetimeFigureOut">
              <a:rPr lang="es-ES" smtClean="0"/>
              <a:t>01/04/2018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12C29-A64A-46B1-8361-D1558216C4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8865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2A71-0AB7-4F99-9A63-A3B9A3906218}" type="datetimeFigureOut">
              <a:rPr lang="es-ES" smtClean="0"/>
              <a:t>01/04/2018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12C29-A64A-46B1-8361-D1558216C4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328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2A71-0AB7-4F99-9A63-A3B9A3906218}" type="datetimeFigureOut">
              <a:rPr lang="es-ES" smtClean="0"/>
              <a:t>01/04/2018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12C29-A64A-46B1-8361-D1558216C4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470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2A71-0AB7-4F99-9A63-A3B9A3906218}" type="datetimeFigureOut">
              <a:rPr lang="es-ES" smtClean="0"/>
              <a:t>01/04/2018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12C29-A64A-46B1-8361-D1558216C4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647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2A71-0AB7-4F99-9A63-A3B9A3906218}" type="datetimeFigureOut">
              <a:rPr lang="es-ES" smtClean="0"/>
              <a:t>01/04/2018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12C29-A64A-46B1-8361-D1558216C4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925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2A71-0AB7-4F99-9A63-A3B9A3906218}" type="datetimeFigureOut">
              <a:rPr lang="es-ES" smtClean="0"/>
              <a:t>01/04/2018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12C29-A64A-46B1-8361-D1558216C4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2809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2A71-0AB7-4F99-9A63-A3B9A3906218}" type="datetimeFigureOut">
              <a:rPr lang="es-ES" smtClean="0"/>
              <a:t>01/04/2018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12C29-A64A-46B1-8361-D1558216C4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4427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2A71-0AB7-4F99-9A63-A3B9A3906218}" type="datetimeFigureOut">
              <a:rPr lang="es-ES" smtClean="0"/>
              <a:t>01/04/2018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12C29-A64A-46B1-8361-D1558216C4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605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2A71-0AB7-4F99-9A63-A3B9A3906218}" type="datetimeFigureOut">
              <a:rPr lang="es-ES" smtClean="0"/>
              <a:t>01/04/2018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12C29-A64A-46B1-8361-D1558216C4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685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2A71-0AB7-4F99-9A63-A3B9A3906218}" type="datetimeFigureOut">
              <a:rPr lang="es-ES" smtClean="0"/>
              <a:t>01/04/2018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12C29-A64A-46B1-8361-D1558216C4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2746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2A71-0AB7-4F99-9A63-A3B9A3906218}" type="datetimeFigureOut">
              <a:rPr lang="es-ES" smtClean="0"/>
              <a:t>01/04/2018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12C29-A64A-46B1-8361-D1558216C4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6932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62A71-0AB7-4F99-9A63-A3B9A3906218}" type="datetimeFigureOut">
              <a:rPr lang="es-ES" smtClean="0"/>
              <a:t>01/04/2018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12C29-A64A-46B1-8361-D1558216C4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1269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jpeg"/><Relationship Id="rId9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27944" y="2206574"/>
            <a:ext cx="9144000" cy="2387600"/>
          </a:xfrm>
        </p:spPr>
        <p:txBody>
          <a:bodyPr>
            <a:normAutofit/>
          </a:bodyPr>
          <a:lstStyle/>
          <a:p>
            <a:r>
              <a:rPr lang="es-PE" sz="13800" dirty="0" smtClean="0"/>
              <a:t>Arduino</a:t>
            </a:r>
            <a:endParaRPr lang="es-ES" sz="13800" dirty="0"/>
          </a:p>
        </p:txBody>
      </p:sp>
    </p:spTree>
    <p:extLst>
      <p:ext uri="{BB962C8B-B14F-4D97-AF65-F5344CB8AC3E}">
        <p14:creationId xmlns:p14="http://schemas.microsoft.com/office/powerpoint/2010/main" val="395083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Sensores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098" name="Picture 2" descr="Resultado de imagen para senso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2" y="1394370"/>
            <a:ext cx="2776538" cy="27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n para sensores arduin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771" y="405805"/>
            <a:ext cx="1953816" cy="1953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Resultado de imagen para sensor de movimiento para arduin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49" y="4556284"/>
            <a:ext cx="2063591" cy="206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Resultado de imagen para sensor de movimiento para arduin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613" y="4454612"/>
            <a:ext cx="2440774" cy="244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Resultado de imagen para sensor de infrarrojo para arduino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067" b="30444"/>
          <a:stretch/>
        </p:blipFill>
        <p:spPr bwMode="auto">
          <a:xfrm>
            <a:off x="8750101" y="296285"/>
            <a:ext cx="2901950" cy="198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https://www.geekfactory.mx/wp-content/uploads/2013/06/sensor_de_temperatura_encapsulada_1-510x398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9534" y="3617506"/>
            <a:ext cx="3023392" cy="235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82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Actuadores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122" name="Picture 2" descr="Resultado de imagen para microservo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994" y="365125"/>
            <a:ext cx="1938338" cy="193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sultado de imagen para servomotor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6701" y="58737"/>
            <a:ext cx="1938338" cy="193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esultado de imagen para servomotor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9440" y="2223351"/>
            <a:ext cx="2549524" cy="254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Resultado de imagen para parlantes de arduino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0" t="52973" r="52250" b="8527"/>
          <a:stretch/>
        </p:blipFill>
        <p:spPr bwMode="auto">
          <a:xfrm>
            <a:off x="1019792" y="1869253"/>
            <a:ext cx="2043118" cy="144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Resultado de imagen para parlantes de arduino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359" b="45933"/>
          <a:stretch/>
        </p:blipFill>
        <p:spPr bwMode="auto">
          <a:xfrm>
            <a:off x="871557" y="4391137"/>
            <a:ext cx="1573600" cy="1785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Resultado de imagen para pantallas leds para arduino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17"/>
          <a:stretch/>
        </p:blipFill>
        <p:spPr bwMode="auto">
          <a:xfrm>
            <a:off x="3880277" y="9420701"/>
            <a:ext cx="1135076" cy="546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Resultado de imagen para led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618" y="3015137"/>
            <a:ext cx="2161361" cy="1919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2" name="Picture 22" descr="Resultado de imagen para pantalla led para arduino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01" b="13741"/>
          <a:stretch/>
        </p:blipFill>
        <p:spPr bwMode="auto">
          <a:xfrm>
            <a:off x="8347434" y="4790813"/>
            <a:ext cx="3263948" cy="1632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29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 del curso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Introducir al alumno en el mundo del hardware libre, los microcontroladores, Internet de las cosas, robótica, utilizando la plataforma Arduino.</a:t>
            </a:r>
          </a:p>
          <a:p>
            <a:endParaRPr lang="es-ES" dirty="0"/>
          </a:p>
          <a:p>
            <a:r>
              <a:rPr lang="es-ES" dirty="0" smtClean="0"/>
              <a:t>Conocer los componentes de hardware para recibir señales externas (sensores) y controlar elementos que le rodean para interactuar con el mundo físico (actuadores).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734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9600" b="1" dirty="0" smtClean="0"/>
              <a:t>¿Qué es Arduino?</a:t>
            </a:r>
            <a:endParaRPr lang="es-ES" sz="9600" b="1" dirty="0"/>
          </a:p>
        </p:txBody>
      </p:sp>
    </p:spTree>
    <p:extLst>
      <p:ext uri="{BB962C8B-B14F-4D97-AF65-F5344CB8AC3E}">
        <p14:creationId xmlns:p14="http://schemas.microsoft.com/office/powerpoint/2010/main" val="219601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¿Qué es?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algn="just"/>
            <a:r>
              <a:rPr lang="es-ES" dirty="0" smtClean="0"/>
              <a:t>Arduino es una plataforma de hardware libre, basada en una placa con un microcontrolador y un entorno de desarrollo, diseñada para facilitar el uso de la electrónica en proyectos multidisciplinares.</a:t>
            </a:r>
          </a:p>
          <a:p>
            <a:pPr algn="just"/>
            <a:endParaRPr lang="es-ES" dirty="0"/>
          </a:p>
          <a:p>
            <a:pPr algn="just"/>
            <a:r>
              <a:rPr lang="es-ES" dirty="0" smtClean="0"/>
              <a:t>Arduino es una plataforma abierta que facilita la programación de un microcontrolador. Los microcontroladores nos rodean en nuestra vida diaria, usan los sensores para escuchar el mundo físico y los actuadores para interactuar con el mundo físico. Los microcontroladores leen sobre los sensores y escriben sobre los actuadores.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005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¿Para qué sirve Arduino?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Arduino se puede utilizar para desarrollar elementos autónomos, o bien conectarse a otros dispositivos o interactuar con otros programas, para interactuar tanto con el hardware como con el software.</a:t>
            </a:r>
          </a:p>
          <a:p>
            <a:endParaRPr lang="es-ES" dirty="0"/>
          </a:p>
          <a:p>
            <a:r>
              <a:rPr lang="es-ES" dirty="0" smtClean="0"/>
              <a:t>Nos sirve tanto para controlar un elemento.</a:t>
            </a:r>
          </a:p>
          <a:p>
            <a:r>
              <a:rPr lang="es-ES" dirty="0" smtClean="0"/>
              <a:t>Leer la información de una fuente</a:t>
            </a:r>
          </a:p>
          <a:p>
            <a:r>
              <a:rPr lang="es-ES" dirty="0" smtClean="0"/>
              <a:t>Convertir </a:t>
            </a:r>
            <a:r>
              <a:rPr lang="es-ES" dirty="0"/>
              <a:t>la información en una acción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08178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 descr="https://i0.wp.com/noticias.universia.es/net/images/ciencia-tecnologia/e/el/el-/el-universo-arduino-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98"/>
          <a:stretch/>
        </p:blipFill>
        <p:spPr bwMode="auto">
          <a:xfrm>
            <a:off x="377834" y="1027906"/>
            <a:ext cx="11207732" cy="4573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96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microcontroladores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585233"/>
            <a:ext cx="10515600" cy="4351338"/>
          </a:xfrm>
        </p:spPr>
        <p:txBody>
          <a:bodyPr/>
          <a:lstStyle/>
          <a:p>
            <a:pPr algn="just"/>
            <a:r>
              <a:rPr lang="es-ES" dirty="0" smtClean="0"/>
              <a:t>Un microcontrolador es un circuito integrado programable, capaz de ejecutar las órdenes grabadas en su memoria. Está compuesto de varios bloques funcionales, los cuales cumplen una tarea específica.</a:t>
            </a:r>
          </a:p>
          <a:p>
            <a:pPr algn="just"/>
            <a:endParaRPr lang="es-ES" dirty="0" smtClean="0"/>
          </a:p>
          <a:p>
            <a:r>
              <a:rPr lang="es-ES" dirty="0" smtClean="0"/>
              <a:t>Tipos de microcontroladores: 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- Atmega168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- Atmega328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- Atmega1280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- Atmega8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510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3074" name="Picture 2" descr="Resultado de imagen para arduino mini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99" b="29372"/>
          <a:stretch/>
        </p:blipFill>
        <p:spPr bwMode="auto">
          <a:xfrm>
            <a:off x="1890947" y="1007981"/>
            <a:ext cx="3023954" cy="1410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odulo CP210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48" b="20495"/>
          <a:stretch/>
        </p:blipFill>
        <p:spPr bwMode="auto">
          <a:xfrm rot="20135569" flipH="1">
            <a:off x="5383303" y="724028"/>
            <a:ext cx="2891705" cy="142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sultado de imagen para arduino micr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83" y="3286111"/>
            <a:ext cx="4144093" cy="334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n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802" y="2802633"/>
            <a:ext cx="4523424" cy="360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48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2058" name="Picture 10" descr="Resultado de imagen para arduino MEg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8" t="18727" r="10033" b="17576"/>
          <a:stretch/>
        </p:blipFill>
        <p:spPr bwMode="auto">
          <a:xfrm rot="5400000">
            <a:off x="142940" y="1577113"/>
            <a:ext cx="6857867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elektrovadi.com/class/INNOVAEditor/assets/ARDUINO/ArduinoUNOR3Klon/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750639" y="2198688"/>
            <a:ext cx="5167470" cy="360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55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2230</TotalTime>
  <Words>274</Words>
  <Application>Microsoft Office PowerPoint</Application>
  <PresentationFormat>Panorámica</PresentationFormat>
  <Paragraphs>28</Paragraphs>
  <Slides>11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Arduino</vt:lpstr>
      <vt:lpstr>Objetivos del curso</vt:lpstr>
      <vt:lpstr>Presentación de PowerPoint</vt:lpstr>
      <vt:lpstr>¿Qué es?</vt:lpstr>
      <vt:lpstr>¿Para qué sirve Arduino?</vt:lpstr>
      <vt:lpstr>Presentación de PowerPoint</vt:lpstr>
      <vt:lpstr>microcontroladores</vt:lpstr>
      <vt:lpstr>Presentación de PowerPoint</vt:lpstr>
      <vt:lpstr>Presentación de PowerPoint</vt:lpstr>
      <vt:lpstr>Sensores</vt:lpstr>
      <vt:lpstr>Actuadores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</dc:title>
  <dc:creator>Lelis Saravia</dc:creator>
  <cp:lastModifiedBy>Lelis Saravia</cp:lastModifiedBy>
  <cp:revision>19</cp:revision>
  <dcterms:created xsi:type="dcterms:W3CDTF">2018-03-18T16:54:18Z</dcterms:created>
  <dcterms:modified xsi:type="dcterms:W3CDTF">2018-04-02T05:03:03Z</dcterms:modified>
</cp:coreProperties>
</file>