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F928A-C1DC-4D5F-83A2-F6B8ACADB84F}" v="13" dt="2018-10-31T10:43:09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Marvin" userId="fbda95b2a7379bfb" providerId="LiveId" clId="{DD9F928A-C1DC-4D5F-83A2-F6B8ACADB84F}"/>
    <pc:docChg chg="custSel mod addSld modSld sldOrd">
      <pc:chgData name="James Marvin" userId="fbda95b2a7379bfb" providerId="LiveId" clId="{DD9F928A-C1DC-4D5F-83A2-F6B8ACADB84F}" dt="2018-10-31T10:43:09.345" v="1673" actId="27636"/>
      <pc:docMkLst>
        <pc:docMk/>
      </pc:docMkLst>
      <pc:sldChg chg="modSp">
        <pc:chgData name="James Marvin" userId="fbda95b2a7379bfb" providerId="LiveId" clId="{DD9F928A-C1DC-4D5F-83A2-F6B8ACADB84F}" dt="2018-10-31T10:29:01.487" v="1079" actId="20577"/>
        <pc:sldMkLst>
          <pc:docMk/>
          <pc:sldMk cId="741459535" sldId="257"/>
        </pc:sldMkLst>
        <pc:spChg chg="mod">
          <ac:chgData name="James Marvin" userId="fbda95b2a7379bfb" providerId="LiveId" clId="{DD9F928A-C1DC-4D5F-83A2-F6B8ACADB84F}" dt="2018-10-31T10:29:01.487" v="1079" actId="20577"/>
          <ac:spMkLst>
            <pc:docMk/>
            <pc:sldMk cId="741459535" sldId="257"/>
            <ac:spMk id="5" creationId="{34FE962B-794C-48C3-BEF3-828C2D9E3AFE}"/>
          </ac:spMkLst>
        </pc:spChg>
      </pc:sldChg>
      <pc:sldChg chg="modSp">
        <pc:chgData name="James Marvin" userId="fbda95b2a7379bfb" providerId="LiveId" clId="{DD9F928A-C1DC-4D5F-83A2-F6B8ACADB84F}" dt="2018-10-31T10:21:00.814" v="592" actId="20577"/>
        <pc:sldMkLst>
          <pc:docMk/>
          <pc:sldMk cId="1634633717" sldId="259"/>
        </pc:sldMkLst>
        <pc:spChg chg="mod">
          <ac:chgData name="James Marvin" userId="fbda95b2a7379bfb" providerId="LiveId" clId="{DD9F928A-C1DC-4D5F-83A2-F6B8ACADB84F}" dt="2018-10-31T10:21:00.814" v="592" actId="20577"/>
          <ac:spMkLst>
            <pc:docMk/>
            <pc:sldMk cId="1634633717" sldId="259"/>
            <ac:spMk id="3" creationId="{7770FE08-3375-4286-9014-8D907CD6D5FB}"/>
          </ac:spMkLst>
        </pc:spChg>
      </pc:sldChg>
      <pc:sldChg chg="addSp delSp modSp add mod ord setBg">
        <pc:chgData name="James Marvin" userId="fbda95b2a7379bfb" providerId="LiveId" clId="{DD9F928A-C1DC-4D5F-83A2-F6B8ACADB84F}" dt="2018-10-31T10:26:09.887" v="997"/>
        <pc:sldMkLst>
          <pc:docMk/>
          <pc:sldMk cId="637653132" sldId="260"/>
        </pc:sldMkLst>
        <pc:spChg chg="mod">
          <ac:chgData name="James Marvin" userId="fbda95b2a7379bfb" providerId="LiveId" clId="{DD9F928A-C1DC-4D5F-83A2-F6B8ACADB84F}" dt="2018-10-31T10:12:56.882" v="26" actId="26606"/>
          <ac:spMkLst>
            <pc:docMk/>
            <pc:sldMk cId="637653132" sldId="260"/>
            <ac:spMk id="2" creationId="{6880E939-8D73-47D5-B7BE-6593F09F49FB}"/>
          </ac:spMkLst>
        </pc:spChg>
        <pc:spChg chg="del">
          <ac:chgData name="James Marvin" userId="fbda95b2a7379bfb" providerId="LiveId" clId="{DD9F928A-C1DC-4D5F-83A2-F6B8ACADB84F}" dt="2018-10-31T10:12:50.635" v="25"/>
          <ac:spMkLst>
            <pc:docMk/>
            <pc:sldMk cId="637653132" sldId="260"/>
            <ac:spMk id="3" creationId="{57AA500C-1387-4C64-B5D6-4E16B37A0911}"/>
          </ac:spMkLst>
        </pc:spChg>
        <pc:spChg chg="add">
          <ac:chgData name="James Marvin" userId="fbda95b2a7379bfb" providerId="LiveId" clId="{DD9F928A-C1DC-4D5F-83A2-F6B8ACADB84F}" dt="2018-10-31T10:12:56.882" v="26" actId="26606"/>
          <ac:spMkLst>
            <pc:docMk/>
            <pc:sldMk cId="637653132" sldId="260"/>
            <ac:spMk id="74" creationId="{284B70D5-875B-433D-BDBD-1522A85D6C1D}"/>
          </ac:spMkLst>
        </pc:spChg>
        <pc:spChg chg="add">
          <ac:chgData name="James Marvin" userId="fbda95b2a7379bfb" providerId="LiveId" clId="{DD9F928A-C1DC-4D5F-83A2-F6B8ACADB84F}" dt="2018-10-31T10:12:56.882" v="26" actId="26606"/>
          <ac:spMkLst>
            <pc:docMk/>
            <pc:sldMk cId="637653132" sldId="260"/>
            <ac:spMk id="78" creationId="{1E299956-A9E7-4FC1-A0B1-D590CA9730E8}"/>
          </ac:spMkLst>
        </pc:spChg>
        <pc:spChg chg="add">
          <ac:chgData name="James Marvin" userId="fbda95b2a7379bfb" providerId="LiveId" clId="{DD9F928A-C1DC-4D5F-83A2-F6B8ACADB84F}" dt="2018-10-31T10:12:56.882" v="26" actId="26606"/>
          <ac:spMkLst>
            <pc:docMk/>
            <pc:sldMk cId="637653132" sldId="260"/>
            <ac:spMk id="80" creationId="{17FC539C-B783-4B03-9F9E-D13430F3F64F}"/>
          </ac:spMkLst>
        </pc:spChg>
        <pc:spChg chg="add mod">
          <ac:chgData name="James Marvin" userId="fbda95b2a7379bfb" providerId="LiveId" clId="{DD9F928A-C1DC-4D5F-83A2-F6B8ACADB84F}" dt="2018-10-31T10:16:40.256" v="311" actId="255"/>
          <ac:spMkLst>
            <pc:docMk/>
            <pc:sldMk cId="637653132" sldId="260"/>
            <ac:spMk id="1031" creationId="{A9B7CFB1-E1F5-4B72-91B2-090259B95124}"/>
          </ac:spMkLst>
        </pc:spChg>
        <pc:picChg chg="add del">
          <ac:chgData name="James Marvin" userId="fbda95b2a7379bfb" providerId="LiveId" clId="{DD9F928A-C1DC-4D5F-83A2-F6B8ACADB84F}" dt="2018-10-31T10:12:56.882" v="26" actId="26606"/>
          <ac:picMkLst>
            <pc:docMk/>
            <pc:sldMk cId="637653132" sldId="260"/>
            <ac:picMk id="1026" creationId="{C8A44090-A222-47DC-AC0C-BD3D431DA7CC}"/>
          </ac:picMkLst>
        </pc:picChg>
        <pc:picChg chg="add">
          <ac:chgData name="James Marvin" userId="fbda95b2a7379bfb" providerId="LiveId" clId="{DD9F928A-C1DC-4D5F-83A2-F6B8ACADB84F}" dt="2018-10-31T10:12:56.882" v="26" actId="26606"/>
          <ac:picMkLst>
            <pc:docMk/>
            <pc:sldMk cId="637653132" sldId="260"/>
            <ac:picMk id="1029" creationId="{C8A44090-A222-47DC-AC0C-BD3D431DA7CC}"/>
          </ac:picMkLst>
        </pc:picChg>
        <pc:cxnChg chg="add">
          <ac:chgData name="James Marvin" userId="fbda95b2a7379bfb" providerId="LiveId" clId="{DD9F928A-C1DC-4D5F-83A2-F6B8ACADB84F}" dt="2018-10-31T10:12:56.882" v="26" actId="26606"/>
          <ac:cxnSpMkLst>
            <pc:docMk/>
            <pc:sldMk cId="637653132" sldId="260"/>
            <ac:cxnSpMk id="76" creationId="{C947DF4A-614C-4B4C-8B80-E5B9D8E8CFED}"/>
          </ac:cxnSpMkLst>
        </pc:cxnChg>
      </pc:sldChg>
      <pc:sldChg chg="addSp modSp add mod setBg">
        <pc:chgData name="James Marvin" userId="fbda95b2a7379bfb" providerId="LiveId" clId="{DD9F928A-C1DC-4D5F-83A2-F6B8ACADB84F}" dt="2018-10-31T10:25:44.614" v="995" actId="20577"/>
        <pc:sldMkLst>
          <pc:docMk/>
          <pc:sldMk cId="3554536131" sldId="261"/>
        </pc:sldMkLst>
        <pc:spChg chg="mod">
          <ac:chgData name="James Marvin" userId="fbda95b2a7379bfb" providerId="LiveId" clId="{DD9F928A-C1DC-4D5F-83A2-F6B8ACADB84F}" dt="2018-10-31T10:25:04.018" v="906" actId="26606"/>
          <ac:spMkLst>
            <pc:docMk/>
            <pc:sldMk cId="3554536131" sldId="261"/>
            <ac:spMk id="2" creationId="{3F6B9F9E-A9F2-4A8B-ADB4-26342942CFD7}"/>
          </ac:spMkLst>
        </pc:spChg>
        <pc:spChg chg="mod ord">
          <ac:chgData name="James Marvin" userId="fbda95b2a7379bfb" providerId="LiveId" clId="{DD9F928A-C1DC-4D5F-83A2-F6B8ACADB84F}" dt="2018-10-31T10:25:44.614" v="995" actId="20577"/>
          <ac:spMkLst>
            <pc:docMk/>
            <pc:sldMk cId="3554536131" sldId="261"/>
            <ac:spMk id="3" creationId="{52476BCE-67C2-484D-8E45-C41AF7E130AB}"/>
          </ac:spMkLst>
        </pc:spChg>
        <pc:spChg chg="add">
          <ac:chgData name="James Marvin" userId="fbda95b2a7379bfb" providerId="LiveId" clId="{DD9F928A-C1DC-4D5F-83A2-F6B8ACADB84F}" dt="2018-10-31T10:25:04.018" v="906" actId="26606"/>
          <ac:spMkLst>
            <pc:docMk/>
            <pc:sldMk cId="3554536131" sldId="261"/>
            <ac:spMk id="71" creationId="{52ABB703-2B0E-4C3B-B4A2-F3973548E561}"/>
          </ac:spMkLst>
        </pc:spChg>
        <pc:spChg chg="add">
          <ac:chgData name="James Marvin" userId="fbda95b2a7379bfb" providerId="LiveId" clId="{DD9F928A-C1DC-4D5F-83A2-F6B8ACADB84F}" dt="2018-10-31T10:25:04.018" v="906" actId="26606"/>
          <ac:spMkLst>
            <pc:docMk/>
            <pc:sldMk cId="3554536131" sldId="261"/>
            <ac:spMk id="75" creationId="{E95DA498-D9A2-4DA9-B9DA-B3776E08CF7E}"/>
          </ac:spMkLst>
        </pc:spChg>
        <pc:spChg chg="add">
          <ac:chgData name="James Marvin" userId="fbda95b2a7379bfb" providerId="LiveId" clId="{DD9F928A-C1DC-4D5F-83A2-F6B8ACADB84F}" dt="2018-10-31T10:25:04.018" v="906" actId="26606"/>
          <ac:spMkLst>
            <pc:docMk/>
            <pc:sldMk cId="3554536131" sldId="261"/>
            <ac:spMk id="77" creationId="{82A73093-4B9D-420D-B17E-52293703A1D4}"/>
          </ac:spMkLst>
        </pc:spChg>
        <pc:picChg chg="add mod">
          <ac:chgData name="James Marvin" userId="fbda95b2a7379bfb" providerId="LiveId" clId="{DD9F928A-C1DC-4D5F-83A2-F6B8ACADB84F}" dt="2018-10-31T10:25:04.018" v="906" actId="26606"/>
          <ac:picMkLst>
            <pc:docMk/>
            <pc:sldMk cId="3554536131" sldId="261"/>
            <ac:picMk id="2050" creationId="{CAFFD573-2CB3-46D8-AAC9-0F794CDA74FD}"/>
          </ac:picMkLst>
        </pc:picChg>
        <pc:cxnChg chg="add">
          <ac:chgData name="James Marvin" userId="fbda95b2a7379bfb" providerId="LiveId" clId="{DD9F928A-C1DC-4D5F-83A2-F6B8ACADB84F}" dt="2018-10-31T10:25:04.018" v="906" actId="26606"/>
          <ac:cxnSpMkLst>
            <pc:docMk/>
            <pc:sldMk cId="3554536131" sldId="261"/>
            <ac:cxnSpMk id="73" creationId="{9C21570E-E159-49A6-9891-FA397B7A92D3}"/>
          </ac:cxnSpMkLst>
        </pc:cxnChg>
      </pc:sldChg>
      <pc:sldChg chg="addSp delSp modSp add mod setBg">
        <pc:chgData name="James Marvin" userId="fbda95b2a7379bfb" providerId="LiveId" clId="{DD9F928A-C1DC-4D5F-83A2-F6B8ACADB84F}" dt="2018-10-31T10:28:18.131" v="1052" actId="1076"/>
        <pc:sldMkLst>
          <pc:docMk/>
          <pc:sldMk cId="3167679754" sldId="262"/>
        </pc:sldMkLst>
        <pc:spChg chg="mod">
          <ac:chgData name="James Marvin" userId="fbda95b2a7379bfb" providerId="LiveId" clId="{DD9F928A-C1DC-4D5F-83A2-F6B8ACADB84F}" dt="2018-10-31T10:27:49.813" v="1050" actId="26606"/>
          <ac:spMkLst>
            <pc:docMk/>
            <pc:sldMk cId="3167679754" sldId="262"/>
            <ac:spMk id="2" creationId="{E80D9955-0E57-4C0C-B2D3-D729F94D942F}"/>
          </ac:spMkLst>
        </pc:spChg>
        <pc:spChg chg="del">
          <ac:chgData name="James Marvin" userId="fbda95b2a7379bfb" providerId="LiveId" clId="{DD9F928A-C1DC-4D5F-83A2-F6B8ACADB84F}" dt="2018-10-31T10:27:38.617" v="1049"/>
          <ac:spMkLst>
            <pc:docMk/>
            <pc:sldMk cId="3167679754" sldId="262"/>
            <ac:spMk id="3" creationId="{823254C4-F8A6-4F17-9A05-CD5756B39E68}"/>
          </ac:spMkLst>
        </pc:spChg>
        <pc:spChg chg="add">
          <ac:chgData name="James Marvin" userId="fbda95b2a7379bfb" providerId="LiveId" clId="{DD9F928A-C1DC-4D5F-83A2-F6B8ACADB84F}" dt="2018-10-31T10:27:49.813" v="1050" actId="26606"/>
          <ac:spMkLst>
            <pc:docMk/>
            <pc:sldMk cId="3167679754" sldId="262"/>
            <ac:spMk id="9" creationId="{4E4490D0-3672-446A-AC12-B4830333BDDD}"/>
          </ac:spMkLst>
        </pc:spChg>
        <pc:spChg chg="add">
          <ac:chgData name="James Marvin" userId="fbda95b2a7379bfb" providerId="LiveId" clId="{DD9F928A-C1DC-4D5F-83A2-F6B8ACADB84F}" dt="2018-10-31T10:27:49.813" v="1050" actId="26606"/>
          <ac:spMkLst>
            <pc:docMk/>
            <pc:sldMk cId="3167679754" sldId="262"/>
            <ac:spMk id="11" creationId="{39CB82C2-DF65-4EC1-8280-F201D50F570B}"/>
          </ac:spMkLst>
        </pc:spChg>
        <pc:spChg chg="add">
          <ac:chgData name="James Marvin" userId="fbda95b2a7379bfb" providerId="LiveId" clId="{DD9F928A-C1DC-4D5F-83A2-F6B8ACADB84F}" dt="2018-10-31T10:27:49.813" v="1050" actId="26606"/>
          <ac:spMkLst>
            <pc:docMk/>
            <pc:sldMk cId="3167679754" sldId="262"/>
            <ac:spMk id="15" creationId="{5AE6C737-FF55-4064-94B7-0B21D2EB6045}"/>
          </ac:spMkLst>
        </pc:spChg>
        <pc:spChg chg="add">
          <ac:chgData name="James Marvin" userId="fbda95b2a7379bfb" providerId="LiveId" clId="{DD9F928A-C1DC-4D5F-83A2-F6B8ACADB84F}" dt="2018-10-31T10:27:49.813" v="1050" actId="26606"/>
          <ac:spMkLst>
            <pc:docMk/>
            <pc:sldMk cId="3167679754" sldId="262"/>
            <ac:spMk id="19" creationId="{D8218D9F-38B6-4AE0-9051-5434D19A5277}"/>
          </ac:spMkLst>
        </pc:spChg>
        <pc:spChg chg="add">
          <ac:chgData name="James Marvin" userId="fbda95b2a7379bfb" providerId="LiveId" clId="{DD9F928A-C1DC-4D5F-83A2-F6B8ACADB84F}" dt="2018-10-31T10:27:49.813" v="1050" actId="26606"/>
          <ac:spMkLst>
            <pc:docMk/>
            <pc:sldMk cId="3167679754" sldId="262"/>
            <ac:spMk id="21" creationId="{2D3DCA99-84AF-487A-BF72-91C5FA6B0B70}"/>
          </ac:spMkLst>
        </pc:spChg>
        <pc:picChg chg="add mod">
          <ac:chgData name="James Marvin" userId="fbda95b2a7379bfb" providerId="LiveId" clId="{DD9F928A-C1DC-4D5F-83A2-F6B8ACADB84F}" dt="2018-10-31T10:28:18.131" v="1052" actId="1076"/>
          <ac:picMkLst>
            <pc:docMk/>
            <pc:sldMk cId="3167679754" sldId="262"/>
            <ac:picMk id="4" creationId="{D8D1AB71-7149-414C-A70B-DDC7888B14B8}"/>
          </ac:picMkLst>
        </pc:picChg>
        <pc:cxnChg chg="add">
          <ac:chgData name="James Marvin" userId="fbda95b2a7379bfb" providerId="LiveId" clId="{DD9F928A-C1DC-4D5F-83A2-F6B8ACADB84F}" dt="2018-10-31T10:27:49.813" v="1050" actId="26606"/>
          <ac:cxnSpMkLst>
            <pc:docMk/>
            <pc:sldMk cId="3167679754" sldId="262"/>
            <ac:cxnSpMk id="13" creationId="{7E1D4427-852B-4B37-8E76-0E9F1810BA2A}"/>
          </ac:cxnSpMkLst>
        </pc:cxnChg>
        <pc:cxnChg chg="add">
          <ac:chgData name="James Marvin" userId="fbda95b2a7379bfb" providerId="LiveId" clId="{DD9F928A-C1DC-4D5F-83A2-F6B8ACADB84F}" dt="2018-10-31T10:27:49.813" v="1050" actId="26606"/>
          <ac:cxnSpMkLst>
            <pc:docMk/>
            <pc:sldMk cId="3167679754" sldId="262"/>
            <ac:cxnSpMk id="17" creationId="{6B5B1DD8-6224-4137-8621-32982B00F9FC}"/>
          </ac:cxnSpMkLst>
        </pc:cxnChg>
      </pc:sldChg>
      <pc:sldChg chg="modSp add">
        <pc:chgData name="James Marvin" userId="fbda95b2a7379bfb" providerId="LiveId" clId="{DD9F928A-C1DC-4D5F-83A2-F6B8ACADB84F}" dt="2018-10-31T10:37:45.944" v="1371" actId="255"/>
        <pc:sldMkLst>
          <pc:docMk/>
          <pc:sldMk cId="2584239890" sldId="263"/>
        </pc:sldMkLst>
        <pc:spChg chg="mod">
          <ac:chgData name="James Marvin" userId="fbda95b2a7379bfb" providerId="LiveId" clId="{DD9F928A-C1DC-4D5F-83A2-F6B8ACADB84F}" dt="2018-10-31T10:36:02.954" v="1110" actId="20577"/>
          <ac:spMkLst>
            <pc:docMk/>
            <pc:sldMk cId="2584239890" sldId="263"/>
            <ac:spMk id="2" creationId="{991EC147-4AD1-4F3C-A1E8-5E4949A83012}"/>
          </ac:spMkLst>
        </pc:spChg>
        <pc:spChg chg="mod">
          <ac:chgData name="James Marvin" userId="fbda95b2a7379bfb" providerId="LiveId" clId="{DD9F928A-C1DC-4D5F-83A2-F6B8ACADB84F}" dt="2018-10-31T10:37:45.944" v="1371" actId="255"/>
          <ac:spMkLst>
            <pc:docMk/>
            <pc:sldMk cId="2584239890" sldId="263"/>
            <ac:spMk id="3" creationId="{5A83C90F-E3CF-4F0A-A5F9-C00384D8F05E}"/>
          </ac:spMkLst>
        </pc:spChg>
      </pc:sldChg>
      <pc:sldChg chg="addSp modSp add mod setBg">
        <pc:chgData name="James Marvin" userId="fbda95b2a7379bfb" providerId="LiveId" clId="{DD9F928A-C1DC-4D5F-83A2-F6B8ACADB84F}" dt="2018-10-31T10:42:28.284" v="1660" actId="26606"/>
        <pc:sldMkLst>
          <pc:docMk/>
          <pc:sldMk cId="1397032231" sldId="264"/>
        </pc:sldMkLst>
        <pc:spChg chg="mod">
          <ac:chgData name="James Marvin" userId="fbda95b2a7379bfb" providerId="LiveId" clId="{DD9F928A-C1DC-4D5F-83A2-F6B8ACADB84F}" dt="2018-10-31T10:42:28.284" v="1660" actId="26606"/>
          <ac:spMkLst>
            <pc:docMk/>
            <pc:sldMk cId="1397032231" sldId="264"/>
            <ac:spMk id="2" creationId="{0202D1DA-910E-46E3-B77F-D08F866EDF64}"/>
          </ac:spMkLst>
        </pc:spChg>
        <pc:spChg chg="mod ord">
          <ac:chgData name="James Marvin" userId="fbda95b2a7379bfb" providerId="LiveId" clId="{DD9F928A-C1DC-4D5F-83A2-F6B8ACADB84F}" dt="2018-10-31T10:42:28.284" v="1660" actId="26606"/>
          <ac:spMkLst>
            <pc:docMk/>
            <pc:sldMk cId="1397032231" sldId="264"/>
            <ac:spMk id="3" creationId="{F7E664A5-D2FA-4284-A1D4-FC04221C6712}"/>
          </ac:spMkLst>
        </pc:spChg>
        <pc:spChg chg="add">
          <ac:chgData name="James Marvin" userId="fbda95b2a7379bfb" providerId="LiveId" clId="{DD9F928A-C1DC-4D5F-83A2-F6B8ACADB84F}" dt="2018-10-31T10:42:28.284" v="1660" actId="26606"/>
          <ac:spMkLst>
            <pc:docMk/>
            <pc:sldMk cId="1397032231" sldId="264"/>
            <ac:spMk id="71" creationId="{52ABB703-2B0E-4C3B-B4A2-F3973548E561}"/>
          </ac:spMkLst>
        </pc:spChg>
        <pc:spChg chg="add">
          <ac:chgData name="James Marvin" userId="fbda95b2a7379bfb" providerId="LiveId" clId="{DD9F928A-C1DC-4D5F-83A2-F6B8ACADB84F}" dt="2018-10-31T10:42:28.284" v="1660" actId="26606"/>
          <ac:spMkLst>
            <pc:docMk/>
            <pc:sldMk cId="1397032231" sldId="264"/>
            <ac:spMk id="75" creationId="{E95DA498-D9A2-4DA9-B9DA-B3776E08CF7E}"/>
          </ac:spMkLst>
        </pc:spChg>
        <pc:spChg chg="add">
          <ac:chgData name="James Marvin" userId="fbda95b2a7379bfb" providerId="LiveId" clId="{DD9F928A-C1DC-4D5F-83A2-F6B8ACADB84F}" dt="2018-10-31T10:42:28.284" v="1660" actId="26606"/>
          <ac:spMkLst>
            <pc:docMk/>
            <pc:sldMk cId="1397032231" sldId="264"/>
            <ac:spMk id="77" creationId="{82A73093-4B9D-420D-B17E-52293703A1D4}"/>
          </ac:spMkLst>
        </pc:spChg>
        <pc:picChg chg="add mod">
          <ac:chgData name="James Marvin" userId="fbda95b2a7379bfb" providerId="LiveId" clId="{DD9F928A-C1DC-4D5F-83A2-F6B8ACADB84F}" dt="2018-10-31T10:42:28.284" v="1660" actId="26606"/>
          <ac:picMkLst>
            <pc:docMk/>
            <pc:sldMk cId="1397032231" sldId="264"/>
            <ac:picMk id="3074" creationId="{D4C502F3-1FFD-4ACD-B95A-8D71C00E644B}"/>
          </ac:picMkLst>
        </pc:picChg>
        <pc:cxnChg chg="add">
          <ac:chgData name="James Marvin" userId="fbda95b2a7379bfb" providerId="LiveId" clId="{DD9F928A-C1DC-4D5F-83A2-F6B8ACADB84F}" dt="2018-10-31T10:42:28.284" v="1660" actId="26606"/>
          <ac:cxnSpMkLst>
            <pc:docMk/>
            <pc:sldMk cId="1397032231" sldId="264"/>
            <ac:cxnSpMk id="73" creationId="{9C21570E-E159-49A6-9891-FA397B7A92D3}"/>
          </ac:cxnSpMkLst>
        </pc:cxnChg>
      </pc:sldChg>
      <pc:sldChg chg="modSp add">
        <pc:chgData name="James Marvin" userId="fbda95b2a7379bfb" providerId="LiveId" clId="{DD9F928A-C1DC-4D5F-83A2-F6B8ACADB84F}" dt="2018-10-31T10:43:09.345" v="1673" actId="27636"/>
        <pc:sldMkLst>
          <pc:docMk/>
          <pc:sldMk cId="3259645808" sldId="265"/>
        </pc:sldMkLst>
        <pc:spChg chg="mod">
          <ac:chgData name="James Marvin" userId="fbda95b2a7379bfb" providerId="LiveId" clId="{DD9F928A-C1DC-4D5F-83A2-F6B8ACADB84F}" dt="2018-10-31T10:42:48.879" v="1671" actId="20577"/>
          <ac:spMkLst>
            <pc:docMk/>
            <pc:sldMk cId="3259645808" sldId="265"/>
            <ac:spMk id="2" creationId="{80CB6E80-61E1-4695-A268-55A82332CEDB}"/>
          </ac:spMkLst>
        </pc:spChg>
        <pc:spChg chg="mod">
          <ac:chgData name="James Marvin" userId="fbda95b2a7379bfb" providerId="LiveId" clId="{DD9F928A-C1DC-4D5F-83A2-F6B8ACADB84F}" dt="2018-10-31T10:43:09.345" v="1673" actId="27636"/>
          <ac:spMkLst>
            <pc:docMk/>
            <pc:sldMk cId="3259645808" sldId="265"/>
            <ac:spMk id="3" creationId="{35FC70F2-D756-45C0-9C3F-E9B056D0B4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EBE4-7BE6-4A0B-86C7-C3D6DA93ABC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C54-F718-46D4-97D3-A8C33A8E77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6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EBE4-7BE6-4A0B-86C7-C3D6DA93ABC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C54-F718-46D4-97D3-A8C33A8E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1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EBE4-7BE6-4A0B-86C7-C3D6DA93ABC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C54-F718-46D4-97D3-A8C33A8E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EBE4-7BE6-4A0B-86C7-C3D6DA93ABC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C54-F718-46D4-97D3-A8C33A8E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EBE4-7BE6-4A0B-86C7-C3D6DA93ABC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C54-F718-46D4-97D3-A8C33A8E77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7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EBE4-7BE6-4A0B-86C7-C3D6DA93ABC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C54-F718-46D4-97D3-A8C33A8E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EBE4-7BE6-4A0B-86C7-C3D6DA93ABC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C54-F718-46D4-97D3-A8C33A8E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EBE4-7BE6-4A0B-86C7-C3D6DA93ABC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C54-F718-46D4-97D3-A8C33A8E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EBE4-7BE6-4A0B-86C7-C3D6DA93ABC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C54-F718-46D4-97D3-A8C33A8E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9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EBEBE4-7BE6-4A0B-86C7-C3D6DA93ABC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21AC54-F718-46D4-97D3-A8C33A8E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EBE4-7BE6-4A0B-86C7-C3D6DA93ABC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AC54-F718-46D4-97D3-A8C33A8E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EBEBE4-7BE6-4A0B-86C7-C3D6DA93ABC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21AC54-F718-46D4-97D3-A8C33A8E77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3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060E-9598-4E92-B27D-80ECB3838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Cyber Defense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C23AC-2CCB-48DD-BCCB-0D53836E0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Lt James Marvin</a:t>
            </a:r>
          </a:p>
          <a:p>
            <a:r>
              <a:rPr lang="en-US" dirty="0"/>
              <a:t>Air Force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64057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6E80-61E1-4695-A268-55A82332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70F2-D756-45C0-9C3F-E9B056D0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err="1"/>
              <a:t>Alsheikh</a:t>
            </a:r>
            <a:r>
              <a:rPr lang="en-GB" dirty="0"/>
              <a:t>, M.A., Lin, S., </a:t>
            </a:r>
            <a:r>
              <a:rPr lang="en-GB" dirty="0" err="1"/>
              <a:t>Niyato</a:t>
            </a:r>
            <a:r>
              <a:rPr lang="en-GB" dirty="0"/>
              <a:t>, D. and Tan, H.P., 2014. Machine learning in wireless sensor networks: Algorithms, strategies, and applications. </a:t>
            </a:r>
            <a:r>
              <a:rPr lang="en-US" i="1" dirty="0"/>
              <a:t>IEEE Communications Surveys &amp; Tutorials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(4), pp.1996-2018.</a:t>
            </a:r>
          </a:p>
          <a:p>
            <a:r>
              <a:rPr lang="en-GB" dirty="0"/>
              <a:t> </a:t>
            </a:r>
            <a:endParaRPr lang="en-US" dirty="0"/>
          </a:p>
          <a:p>
            <a:r>
              <a:rPr lang="en-GB" dirty="0" err="1"/>
              <a:t>Baştanlar</a:t>
            </a:r>
            <a:r>
              <a:rPr lang="en-GB" dirty="0"/>
              <a:t>, Y. and </a:t>
            </a:r>
            <a:r>
              <a:rPr lang="en-GB" dirty="0" err="1"/>
              <a:t>Özuysal</a:t>
            </a:r>
            <a:r>
              <a:rPr lang="en-GB" dirty="0"/>
              <a:t>, M., 2014. Introduction to machine learning. In </a:t>
            </a:r>
            <a:r>
              <a:rPr lang="en-US" i="1" dirty="0" err="1"/>
              <a:t>miRNomics</a:t>
            </a:r>
            <a:r>
              <a:rPr lang="en-US" i="1" dirty="0"/>
              <a:t>: MicroRNA Biology and Computational Analysis</a:t>
            </a:r>
            <a:r>
              <a:rPr lang="en-US" dirty="0"/>
              <a:t> (pp. 105-128). Humana Press, Totowa, NJ.</a:t>
            </a:r>
          </a:p>
          <a:p>
            <a:r>
              <a:rPr lang="en-GB" dirty="0"/>
              <a:t> </a:t>
            </a:r>
            <a:endParaRPr lang="en-US" dirty="0"/>
          </a:p>
          <a:p>
            <a:r>
              <a:rPr lang="en-US" dirty="0" err="1"/>
              <a:t>Janakiram</a:t>
            </a:r>
            <a:r>
              <a:rPr lang="en-US" dirty="0"/>
              <a:t>, D., Reddy, V. A., &amp; Kumar, A. P. (2006, January). Outlier detection in wireless sensor networks using Bayesian belief networks. In </a:t>
            </a:r>
            <a:r>
              <a:rPr lang="en-US" i="1" dirty="0"/>
              <a:t>Communication System Software and Middleware, 2006. </a:t>
            </a:r>
            <a:r>
              <a:rPr lang="en-US" i="1" dirty="0" err="1"/>
              <a:t>Comsware</a:t>
            </a:r>
            <a:r>
              <a:rPr lang="en-US" i="1" dirty="0"/>
              <a:t> 2006. First International Conference on</a:t>
            </a:r>
            <a:r>
              <a:rPr lang="en-US" dirty="0"/>
              <a:t> (pp. 1-6). IEEE.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Bahrepour</a:t>
            </a:r>
            <a:r>
              <a:rPr lang="en-US" dirty="0"/>
              <a:t>, M., </a:t>
            </a:r>
            <a:r>
              <a:rPr lang="en-US" dirty="0" err="1"/>
              <a:t>Meratnia</a:t>
            </a:r>
            <a:r>
              <a:rPr lang="en-US" dirty="0"/>
              <a:t>, N., Poel, M., </a:t>
            </a:r>
            <a:r>
              <a:rPr lang="en-US" dirty="0" err="1"/>
              <a:t>Taghikhaki</a:t>
            </a:r>
            <a:r>
              <a:rPr lang="en-US" dirty="0"/>
              <a:t>, Z., &amp; </a:t>
            </a:r>
            <a:r>
              <a:rPr lang="en-US" dirty="0" err="1"/>
              <a:t>Havinga</a:t>
            </a:r>
            <a:r>
              <a:rPr lang="en-US" dirty="0"/>
              <a:t>, P. J. (2010, November). Distributed event detection in wireless sensor networks for disaster management. In </a:t>
            </a:r>
            <a:r>
              <a:rPr lang="en-US" i="1" dirty="0"/>
              <a:t>Intelligent Networking and Collaborative Systems (INCOS), 2010 2nd International Conference on</a:t>
            </a:r>
            <a:r>
              <a:rPr lang="en-US" dirty="0"/>
              <a:t> (pp. 507-512). IEEE.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Jiang, X., Taneja, J., Ortiz, J., </a:t>
            </a:r>
            <a:r>
              <a:rPr lang="en-US" dirty="0" err="1"/>
              <a:t>Tavakoli</a:t>
            </a:r>
            <a:r>
              <a:rPr lang="en-US" dirty="0"/>
              <a:t>, A., Dutta, P., </a:t>
            </a:r>
            <a:r>
              <a:rPr lang="en-US" dirty="0" err="1"/>
              <a:t>Jeong</a:t>
            </a:r>
            <a:r>
              <a:rPr lang="en-US" dirty="0"/>
              <a:t>, J., ... &amp; </a:t>
            </a:r>
            <a:r>
              <a:rPr lang="en-US" dirty="0" err="1"/>
              <a:t>Shenker</a:t>
            </a:r>
            <a:r>
              <a:rPr lang="en-US" dirty="0"/>
              <a:t>, S. (2007). An architecture for energy management in wireless sensor networks. </a:t>
            </a:r>
            <a:r>
              <a:rPr lang="en-US" i="1" dirty="0"/>
              <a:t>ACM SIGBED Review</a:t>
            </a:r>
            <a:r>
              <a:rPr lang="en-US" dirty="0"/>
              <a:t>, </a:t>
            </a:r>
            <a:r>
              <a:rPr lang="en-US" i="1" dirty="0"/>
              <a:t>4</a:t>
            </a:r>
            <a:r>
              <a:rPr lang="en-US" dirty="0"/>
              <a:t>(3), 31-36.</a:t>
            </a:r>
          </a:p>
          <a:p>
            <a:r>
              <a:rPr lang="en-GB" dirty="0"/>
              <a:t> </a:t>
            </a:r>
            <a:endParaRPr lang="en-US" dirty="0"/>
          </a:p>
          <a:p>
            <a:r>
              <a:rPr lang="en-US" dirty="0" err="1"/>
              <a:t>Kaplantzis</a:t>
            </a:r>
            <a:r>
              <a:rPr lang="en-US" dirty="0"/>
              <a:t>, S., Shilton, A., Mani, N., &amp; </a:t>
            </a:r>
            <a:r>
              <a:rPr lang="en-US" dirty="0" err="1"/>
              <a:t>Sekercioglu</a:t>
            </a:r>
            <a:r>
              <a:rPr lang="en-US" dirty="0"/>
              <a:t>, Y. A. (2007, December). Detecting selective forwarding attacks in wireless sensor networks using support vector machines. In </a:t>
            </a:r>
            <a:r>
              <a:rPr lang="en-US" i="1" dirty="0"/>
              <a:t>Intelligent Sensors, Sensor Networks and Information, 2007. ISSNIP 2007. 3rd International Conference on</a:t>
            </a:r>
            <a:r>
              <a:rPr lang="en-US" dirty="0"/>
              <a:t> (pp. 335-340). IEEE.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AE07AD-2844-4E9D-9C06-320655D8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FE962B-794C-48C3-BEF3-828C2D9E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 (ML)?</a:t>
            </a:r>
          </a:p>
          <a:p>
            <a:r>
              <a:rPr lang="en-US" dirty="0"/>
              <a:t>Challenges to Implement Machine Learning</a:t>
            </a:r>
          </a:p>
          <a:p>
            <a:r>
              <a:rPr lang="en-US" dirty="0"/>
              <a:t>Wireless Sensor Networks  (WSN)</a:t>
            </a:r>
          </a:p>
          <a:p>
            <a:r>
              <a:rPr lang="en-US" dirty="0"/>
              <a:t>ML + WNS: proof of concept</a:t>
            </a:r>
          </a:p>
          <a:p>
            <a:r>
              <a:rPr lang="en-US" dirty="0"/>
              <a:t>Splunk: a solution that could be implemented today</a:t>
            </a:r>
          </a:p>
          <a:p>
            <a:r>
              <a:rPr lang="en-US" dirty="0"/>
              <a:t>Giving Direction</a:t>
            </a:r>
          </a:p>
          <a:p>
            <a:r>
              <a:rPr lang="en-US" dirty="0"/>
              <a:t>Future work: Cyber Attack too?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4145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B4952-19C0-40CC-97A1-2EA815DD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100"/>
              <a:t>What is Machine Learning?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C5699-8AD1-4490-847D-9BDAF76C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92098"/>
            <a:ext cx="6909801" cy="361037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9A51-9181-4ED7-BEEE-EB6149FC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Autofit/>
          </a:bodyPr>
          <a:lstStyle/>
          <a:p>
            <a:r>
              <a:rPr lang="en-US" sz="2400" dirty="0"/>
              <a:t>Methods that learn how to relate complex inputs to draw conclusions</a:t>
            </a:r>
          </a:p>
          <a:p>
            <a:r>
              <a:rPr lang="en-US" sz="2400" dirty="0"/>
              <a:t>The models learn by training on previously gathered data</a:t>
            </a:r>
          </a:p>
          <a:p>
            <a:r>
              <a:rPr lang="en-US" sz="2400" dirty="0"/>
              <a:t>Tested on new data</a:t>
            </a:r>
          </a:p>
          <a:p>
            <a:r>
              <a:rPr lang="en-US" sz="2400" dirty="0"/>
              <a:t>Verified by human interaction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117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BA11-4F4B-4FE3-B06F-4F07D025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implement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FE08-3375-4286-9014-8D907CD6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Gathering the right data</a:t>
            </a:r>
          </a:p>
          <a:p>
            <a:r>
              <a:rPr lang="en-US" sz="2800" dirty="0"/>
              <a:t>[supporting evidence read off the script]</a:t>
            </a:r>
          </a:p>
          <a:p>
            <a:r>
              <a:rPr lang="en-US" sz="2800" dirty="0"/>
              <a:t>Knowledge of ML statistics</a:t>
            </a:r>
          </a:p>
          <a:p>
            <a:r>
              <a:rPr lang="en-US" sz="2800" dirty="0"/>
              <a:t>[supporting evidence read off script]</a:t>
            </a:r>
          </a:p>
          <a:p>
            <a:r>
              <a:rPr lang="en-US" sz="2800" dirty="0"/>
              <a:t>There are tools for each of the above problems</a:t>
            </a:r>
          </a:p>
          <a:p>
            <a:r>
              <a:rPr lang="en-US" sz="2800" dirty="0"/>
              <a:t>[indicate to audience that you will talk about this in a later slide]</a:t>
            </a:r>
          </a:p>
        </p:txBody>
      </p:sp>
    </p:spTree>
    <p:extLst>
      <p:ext uri="{BB962C8B-B14F-4D97-AF65-F5344CB8AC3E}">
        <p14:creationId xmlns:p14="http://schemas.microsoft.com/office/powerpoint/2010/main" val="163463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0E939-8D73-47D5-B7BE-6593F09F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400" dirty="0"/>
              <a:t>Wireless Sensor Networks</a:t>
            </a:r>
          </a:p>
        </p:txBody>
      </p:sp>
      <p:pic>
        <p:nvPicPr>
          <p:cNvPr id="1029" name="Picture 2" descr="Image result for wireless sensor networks">
            <a:extLst>
              <a:ext uri="{FF2B5EF4-FFF2-40B4-BE49-F238E27FC236}">
                <a16:creationId xmlns:a16="http://schemas.microsoft.com/office/drawing/2014/main" id="{C8A44090-A222-47DC-AC0C-BD3D431D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1416863"/>
            <a:ext cx="6909801" cy="376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A9B7CFB1-E1F5-4B72-91B2-090259B9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Autofit/>
          </a:bodyPr>
          <a:lstStyle/>
          <a:p>
            <a:r>
              <a:rPr lang="en-US" sz="2400" dirty="0"/>
              <a:t>Network of small, inexpensive, and low power sensors</a:t>
            </a:r>
          </a:p>
          <a:p>
            <a:r>
              <a:rPr lang="en-US" sz="2400" dirty="0"/>
              <a:t>Nodes gather information about their environment </a:t>
            </a:r>
          </a:p>
          <a:p>
            <a:r>
              <a:rPr lang="en-US" sz="2400" dirty="0"/>
              <a:t>Forward sensed data to the sink node</a:t>
            </a:r>
          </a:p>
          <a:p>
            <a:r>
              <a:rPr lang="en-US" sz="2400" dirty="0"/>
              <a:t>Sink Node publishes the data to the user over internet connection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65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B9F9E-A9F2-4A8B-ADB4-26342942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ML + WSNs: Proof of Concept</a:t>
            </a:r>
          </a:p>
        </p:txBody>
      </p:sp>
      <p:pic>
        <p:nvPicPr>
          <p:cNvPr id="2050" name="Picture 2" descr="Image result for proof of concept">
            <a:extLst>
              <a:ext uri="{FF2B5EF4-FFF2-40B4-BE49-F238E27FC236}">
                <a16:creationId xmlns:a16="http://schemas.microsoft.com/office/drawing/2014/main" id="{CAFFD573-2CB3-46D8-AAC9-0F794CDA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2" y="1906073"/>
            <a:ext cx="5451627" cy="27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6BCE-67C2-484D-8E45-C41AF7E1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Case 1: Detecting selective forwarding attacks</a:t>
            </a:r>
          </a:p>
          <a:p>
            <a:r>
              <a:rPr lang="en-US" dirty="0"/>
              <a:t>[supporting details read off script]</a:t>
            </a:r>
          </a:p>
          <a:p>
            <a:r>
              <a:rPr lang="en-US" dirty="0"/>
              <a:t>Case 2: Outlier Detection </a:t>
            </a:r>
          </a:p>
          <a:p>
            <a:r>
              <a:rPr lang="en-US" dirty="0"/>
              <a:t>[supporting details read off script]</a:t>
            </a:r>
          </a:p>
          <a:p>
            <a:r>
              <a:rPr lang="en-US" dirty="0"/>
              <a:t>Case 3: General event detection</a:t>
            </a:r>
          </a:p>
          <a:p>
            <a:r>
              <a:rPr lang="en-US" dirty="0"/>
              <a:t>[Supporting details read off script]</a:t>
            </a:r>
          </a:p>
          <a:p>
            <a:r>
              <a:rPr lang="en-US" dirty="0"/>
              <a:t>All these activities have parallels in AF cyber domain</a:t>
            </a:r>
          </a:p>
          <a:p>
            <a:r>
              <a:rPr lang="en-US" dirty="0"/>
              <a:t>[parallels read from script]</a:t>
            </a:r>
          </a:p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453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D9955-0E57-4C0C-B2D3-D729F94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Splunk: a solution that could be implemented today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D1AB71-7149-414C-A70B-DDC7888B1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19" y="232627"/>
            <a:ext cx="6521181" cy="586906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767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C147-4AD1-4F3C-A1E8-5E4949A8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3C90F-E3CF-4F0A-A5F9-C00384D8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Air Force should try to replace as much human-in-the-loop cyber defense as possible</a:t>
            </a:r>
          </a:p>
          <a:p>
            <a:r>
              <a:rPr lang="en-US" sz="3200" dirty="0"/>
              <a:t>We could move these cyber defenders over to attack</a:t>
            </a:r>
          </a:p>
          <a:p>
            <a:r>
              <a:rPr lang="en-US" sz="3200" dirty="0"/>
              <a:t>Bring the lethality to the enemy for deterrence</a:t>
            </a:r>
          </a:p>
          <a:p>
            <a:r>
              <a:rPr lang="en-US" sz="3200" dirty="0"/>
              <a:t>Might not need as many people in 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3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2D1DA-910E-46E3-B77F-D08F866E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Future Work: Cyber Attack Too?</a:t>
            </a:r>
          </a:p>
        </p:txBody>
      </p:sp>
      <p:pic>
        <p:nvPicPr>
          <p:cNvPr id="3074" name="Picture 2" descr="Image result for cyber attack">
            <a:extLst>
              <a:ext uri="{FF2B5EF4-FFF2-40B4-BE49-F238E27FC236}">
                <a16:creationId xmlns:a16="http://schemas.microsoft.com/office/drawing/2014/main" id="{D4C502F3-1FFD-4ACD-B95A-8D71C00E6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2" y="1455075"/>
            <a:ext cx="5451627" cy="362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64A5-D2FA-4284-A1D4-FC04221C6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Capabilities are not there yet</a:t>
            </a:r>
          </a:p>
          <a:p>
            <a:r>
              <a:rPr lang="en-US" dirty="0"/>
              <a:t>Similar to Drone Swarms</a:t>
            </a:r>
          </a:p>
          <a:p>
            <a:r>
              <a:rPr lang="en-US" dirty="0"/>
              <a:t>Guided by an operator but multiple machines carrying out simultaneous attacks on an adversary</a:t>
            </a:r>
          </a:p>
          <a:p>
            <a:r>
              <a:rPr lang="en-US" dirty="0"/>
              <a:t>ML to search for the chinks in the armor</a:t>
            </a:r>
          </a:p>
          <a:p>
            <a:r>
              <a:rPr lang="en-US" dirty="0"/>
              <a:t>Beefed up scan of the enemy network</a:t>
            </a:r>
          </a:p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7032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Automated Cyber Defense With Machine Learning</vt:lpstr>
      <vt:lpstr>Overview</vt:lpstr>
      <vt:lpstr>What is Machine Learning?</vt:lpstr>
      <vt:lpstr>Challenges to implement ML</vt:lpstr>
      <vt:lpstr>Wireless Sensor Networks</vt:lpstr>
      <vt:lpstr>ML + WSNs: Proof of Concept</vt:lpstr>
      <vt:lpstr>Splunk: a solution that could be implemented today</vt:lpstr>
      <vt:lpstr>Giving Direction</vt:lpstr>
      <vt:lpstr>Future Work: Cyber Attack Too?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Cyber Defense With Machine Learning</dc:title>
  <dc:creator>James Marvin</dc:creator>
  <cp:lastModifiedBy>James Marvin</cp:lastModifiedBy>
  <cp:revision>1</cp:revision>
  <dcterms:created xsi:type="dcterms:W3CDTF">2018-10-31T10:25:03Z</dcterms:created>
  <dcterms:modified xsi:type="dcterms:W3CDTF">2018-10-31T10:43:17Z</dcterms:modified>
</cp:coreProperties>
</file>