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596" autoAdjust="0"/>
  </p:normalViewPr>
  <p:slideViewPr>
    <p:cSldViewPr snapToGrid="0">
      <p:cViewPr varScale="1">
        <p:scale>
          <a:sx n="90" d="100"/>
          <a:sy n="90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DC22B-4C79-4D54-A790-3FC457D0A8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7A631-BF53-4C97-A469-36BBB706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31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7A631-BF53-4C97-A469-36BBB70618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28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7A631-BF53-4C97-A469-36BBB70618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71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F917-1F82-4CF2-9956-91988086F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Slow Flight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8E1A2-1BDC-4742-AFF5-C51869E5A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8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DDE1-718C-4265-BEEA-B76687E9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leading up to Slow Flight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D42A-D84B-44AC-BE32-63A203B40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Flight Lesson 3 (Jeppesen Syllabus)</a:t>
            </a:r>
          </a:p>
          <a:p>
            <a:pPr lvl="1"/>
            <a:r>
              <a:rPr lang="en-US" dirty="0"/>
              <a:t>Flights at various airspeeds</a:t>
            </a:r>
          </a:p>
          <a:p>
            <a:pPr lvl="1"/>
            <a:r>
              <a:rPr lang="en-US" dirty="0"/>
              <a:t>Maneuvering during slow flight</a:t>
            </a:r>
          </a:p>
          <a:p>
            <a:r>
              <a:rPr lang="en-US" dirty="0"/>
              <a:t>Review (related to slow flight)</a:t>
            </a:r>
          </a:p>
          <a:p>
            <a:pPr lvl="1"/>
            <a:r>
              <a:rPr lang="en-US" dirty="0"/>
              <a:t>Airspeed and configuration changes</a:t>
            </a:r>
          </a:p>
          <a:p>
            <a:pPr lvl="1"/>
            <a:r>
              <a:rPr lang="en-US" dirty="0"/>
              <a:t>Flight at approach airspeed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3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C9D7ED-B180-451F-98FC-FD0D99A6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35" y="0"/>
            <a:ext cx="88213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77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109</TotalTime>
  <Words>42</Words>
  <Application>Microsoft Office PowerPoint</Application>
  <PresentationFormat>Widescreen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Introduction to Slow Flight</vt:lpstr>
      <vt:lpstr>Lessons leading up to Slow Flight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Dual Cross Country</dc:title>
  <dc:creator>JD Marymee</dc:creator>
  <cp:lastModifiedBy>jd marymee</cp:lastModifiedBy>
  <cp:revision>28</cp:revision>
  <dcterms:created xsi:type="dcterms:W3CDTF">2018-04-08T21:01:55Z</dcterms:created>
  <dcterms:modified xsi:type="dcterms:W3CDTF">2018-04-14T18:34:08Z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jmarymee@microsoft.com</vt:lpwstr>
  </property>
  <property fmtid="{D5CDD505-2E9C-101B-9397-08002B2CF9AE}" pid="5" name="MSIP_Label_f42aa342-8706-4288-bd11-ebb85995028c_SetDate">
    <vt:lpwstr>2018-04-08T21:05:06.1272111Z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