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76" r:id="rId6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8" y="941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1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03200" y="2806665"/>
            <a:ext cx="2661920" cy="194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7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CONJUNTOS</a:t>
            </a:r>
            <a:endParaRPr sz="37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pt-BR" sz="3600" b="1" dirty="0" smtClean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6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ÁLGEBRA </a:t>
            </a:r>
            <a:r>
              <a:rPr lang="pt-BR" sz="36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36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CONJUNTOS</a:t>
            </a:r>
            <a:endParaRPr lang="pt-BR" sz="3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6" y="168427"/>
            <a:ext cx="8366235" cy="46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54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54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CONJUNTOS</a:t>
            </a:r>
            <a:endParaRPr lang="pt-BR" sz="54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8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567049" y="1338759"/>
            <a:ext cx="7908736" cy="332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álgebra de conjuntos define as propriedades e leis de conjuntos, as operações teóricas de conjuntos de união, interseção e complementação e as relações de igualdade e inclusão de conjuntos. Também fornece procedimentos sistemáticos para avaliar expressões e realizar cálculos envolvendo essas operações e relações.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5;p18"/>
          <p:cNvSpPr/>
          <p:nvPr/>
        </p:nvSpPr>
        <p:spPr>
          <a:xfrm>
            <a:off x="409918" y="386270"/>
            <a:ext cx="1984183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13;p22"/>
          <p:cNvSpPr/>
          <p:nvPr/>
        </p:nvSpPr>
        <p:spPr>
          <a:xfrm>
            <a:off x="716031" y="-114300"/>
            <a:ext cx="7759754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conjuntos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72</Words>
  <Application>Microsoft Office PowerPoint</Application>
  <PresentationFormat>Personalizar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7</cp:revision>
  <dcterms:modified xsi:type="dcterms:W3CDTF">2020-11-05T00:04:36Z</dcterms:modified>
</cp:coreProperties>
</file>