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9" r:id="rId3"/>
    <p:sldId id="260" r:id="rId4"/>
    <p:sldId id="264" r:id="rId5"/>
    <p:sldId id="289" r:id="rId6"/>
    <p:sldId id="290" r:id="rId7"/>
    <p:sldId id="291" r:id="rId8"/>
    <p:sldId id="292" r:id="rId9"/>
    <p:sldId id="307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276" r:id="rId25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250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01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5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59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43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65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61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62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102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8860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89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016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129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117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691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1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04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40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861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83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658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03200" y="2806665"/>
            <a:ext cx="2661920" cy="194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7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CONJUNTOS</a:t>
            </a:r>
            <a:endParaRPr sz="37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858043"/>
            <a:ext cx="8248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0830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858043"/>
            <a:ext cx="8248650" cy="3324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781" y="3661568"/>
            <a:ext cx="550863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811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5060"/>
          <a:stretch/>
        </p:blipFill>
        <p:spPr>
          <a:xfrm>
            <a:off x="419100" y="419100"/>
            <a:ext cx="8166100" cy="36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9970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5859"/>
          <a:stretch/>
        </p:blipFill>
        <p:spPr>
          <a:xfrm>
            <a:off x="419100" y="419100"/>
            <a:ext cx="8166100" cy="36472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4" y="1727199"/>
            <a:ext cx="550863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44090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567"/>
          <a:stretch/>
        </p:blipFill>
        <p:spPr>
          <a:xfrm>
            <a:off x="368300" y="419100"/>
            <a:ext cx="8254567" cy="37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2234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728"/>
          <a:stretch/>
        </p:blipFill>
        <p:spPr>
          <a:xfrm>
            <a:off x="368300" y="419100"/>
            <a:ext cx="8254567" cy="370262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054" y="2286000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4054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4757"/>
          <a:stretch/>
        </p:blipFill>
        <p:spPr>
          <a:xfrm>
            <a:off x="355599" y="572294"/>
            <a:ext cx="8296275" cy="33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4921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4934"/>
          <a:stretch/>
        </p:blipFill>
        <p:spPr>
          <a:xfrm>
            <a:off x="355599" y="572293"/>
            <a:ext cx="8296275" cy="33139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154" y="3390900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87665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2472"/>
          <a:stretch/>
        </p:blipFill>
        <p:spPr>
          <a:xfrm>
            <a:off x="406400" y="431801"/>
            <a:ext cx="8178800" cy="37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72059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2147"/>
          <a:stretch/>
        </p:blipFill>
        <p:spPr>
          <a:xfrm>
            <a:off x="406400" y="431801"/>
            <a:ext cx="8178800" cy="37384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68" y="2870200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0310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pt-BR" sz="3600" b="1" dirty="0" smtClean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ÁLGEBRA </a:t>
            </a:r>
            <a:r>
              <a:rPr lang="pt-BR" sz="36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36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CONJUNTOS</a:t>
            </a:r>
            <a:endParaRPr lang="pt-BR" sz="3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576"/>
          <a:stretch/>
        </p:blipFill>
        <p:spPr>
          <a:xfrm>
            <a:off x="444500" y="431800"/>
            <a:ext cx="8128000" cy="36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74591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414"/>
          <a:stretch/>
        </p:blipFill>
        <p:spPr>
          <a:xfrm>
            <a:off x="444500" y="431800"/>
            <a:ext cx="8128000" cy="36968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068" y="1828800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8183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5791"/>
          <a:stretch/>
        </p:blipFill>
        <p:spPr>
          <a:xfrm>
            <a:off x="331787" y="572293"/>
            <a:ext cx="8296275" cy="34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9173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4936"/>
          <a:stretch/>
        </p:blipFill>
        <p:spPr>
          <a:xfrm>
            <a:off x="331787" y="572293"/>
            <a:ext cx="8296275" cy="3445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68" y="2388194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12014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6" y="168427"/>
            <a:ext cx="8366235" cy="4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54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CONJUNTOS</a:t>
            </a:r>
            <a:endParaRPr lang="pt-BR" sz="54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8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4405"/>
          <a:stretch/>
        </p:blipFill>
        <p:spPr>
          <a:xfrm>
            <a:off x="317500" y="581818"/>
            <a:ext cx="8324850" cy="3318237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4405"/>
          <a:stretch/>
        </p:blipFill>
        <p:spPr>
          <a:xfrm>
            <a:off x="317500" y="581818"/>
            <a:ext cx="8324850" cy="33182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2108201"/>
            <a:ext cx="561975" cy="6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3284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370"/>
          <a:stretch/>
        </p:blipFill>
        <p:spPr>
          <a:xfrm>
            <a:off x="381001" y="419099"/>
            <a:ext cx="8268070" cy="37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3253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370"/>
          <a:stretch/>
        </p:blipFill>
        <p:spPr>
          <a:xfrm>
            <a:off x="381001" y="419099"/>
            <a:ext cx="8268070" cy="3730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37" y="2895601"/>
            <a:ext cx="561975" cy="6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97576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3015"/>
          <a:stretch/>
        </p:blipFill>
        <p:spPr>
          <a:xfrm>
            <a:off x="330200" y="457994"/>
            <a:ext cx="8318500" cy="35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61209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3687"/>
          <a:stretch/>
        </p:blipFill>
        <p:spPr>
          <a:xfrm>
            <a:off x="330200" y="457993"/>
            <a:ext cx="8318500" cy="35598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37" y="1752600"/>
            <a:ext cx="550863" cy="5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1703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137</Words>
  <Application>Microsoft Office PowerPoint</Application>
  <PresentationFormat>Personalizar</PresentationFormat>
  <Paragraphs>52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26</cp:revision>
  <dcterms:modified xsi:type="dcterms:W3CDTF">2020-11-10T19:41:16Z</dcterms:modified>
</cp:coreProperties>
</file>