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9" r:id="rId3"/>
    <p:sldId id="260" r:id="rId4"/>
    <p:sldId id="264" r:id="rId5"/>
    <p:sldId id="280" r:id="rId6"/>
    <p:sldId id="277" r:id="rId7"/>
    <p:sldId id="281" r:id="rId8"/>
    <p:sldId id="278" r:id="rId9"/>
    <p:sldId id="282" r:id="rId10"/>
    <p:sldId id="279" r:id="rId11"/>
    <p:sldId id="283" r:id="rId12"/>
    <p:sldId id="276" r:id="rId13"/>
  </p:sldIdLst>
  <p:sldSz cx="8959850" cy="5040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10">
          <p15:clr>
            <a:srgbClr val="A4A3A4"/>
          </p15:clr>
        </p15:guide>
        <p15:guide id="2" pos="4858">
          <p15:clr>
            <a:srgbClr val="A4A3A4"/>
          </p15:clr>
        </p15:guide>
        <p15:guide id="3" orient="horz" pos="1589">
          <p15:clr>
            <a:srgbClr val="A4A3A4"/>
          </p15:clr>
        </p15:guide>
        <p15:guide id="4" pos="28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FFEBE6-90F8-4D44-96D0-5008739B0CD1}">
  <a:tblStyle styleId="{0DFFEBE6-90F8-4D44-96D0-5008739B0C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34" y="43"/>
      </p:cViewPr>
      <p:guideLst>
        <p:guide orient="horz" pos="3710"/>
        <p:guide pos="4858"/>
        <p:guide orient="horz" pos="1589"/>
        <p:guide pos="2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501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287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497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2855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3229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2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5711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236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9612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3303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0568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8070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4080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4415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3364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80909" y="-923170"/>
            <a:ext cx="3198032" cy="772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42160" y="1438082"/>
            <a:ext cx="4271432" cy="193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22226" y="-437886"/>
            <a:ext cx="4271432" cy="56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1pPr>
            <a:lvl2pPr lvl="1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lvl="2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3pPr>
            <a:lvl4pPr lvl="3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4pPr>
            <a:lvl5pPr lvl="4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5pPr>
            <a:lvl6pPr lvl="5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6pPr>
            <a:lvl7pPr lvl="6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7pPr>
            <a:lvl8pPr lvl="7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8pPr>
            <a:lvl9pPr lvl="8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535924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7157" y="1841114"/>
            <a:ext cx="3790436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535924" y="1235577"/>
            <a:ext cx="3809103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535924" y="1841114"/>
            <a:ext cx="3809103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952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Char char="•"/>
              <a:defRPr sz="2352"/>
            </a:lvl1pPr>
            <a:lvl2pPr marL="914400" lvl="1" indent="-3592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Char char="•"/>
              <a:defRPr sz="2058"/>
            </a:lvl2pPr>
            <a:lvl3pPr marL="1371600" lvl="2" indent="-34061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Char char="•"/>
              <a:defRPr sz="1764"/>
            </a:lvl3pPr>
            <a:lvl4pPr marL="1828800" lvl="3" indent="-32194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4pPr>
            <a:lvl5pPr marL="2286000" lvl="4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5pPr>
            <a:lvl6pPr marL="2743200" lvl="5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6pPr>
            <a:lvl7pPr marL="3200400" lvl="6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7pPr>
            <a:lvl8pPr marL="3657600" lvl="7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8pPr>
            <a:lvl9pPr marL="4114800" lvl="8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Font typeface="Arial"/>
              <a:buNone/>
              <a:defRPr sz="23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None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34"/>
              <a:buFont typeface="Calibri"/>
              <a:buNone/>
              <a:defRPr sz="3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9283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Char char="•"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061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Char char="•"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194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500" y="228600"/>
            <a:ext cx="8369300" cy="452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7500" y="229861"/>
            <a:ext cx="8369300" cy="454455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4144510" y="3327399"/>
            <a:ext cx="4353314" cy="132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sz="54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203199" y="3150973"/>
            <a:ext cx="2750065" cy="159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LÓGICA </a:t>
            </a:r>
            <a:r>
              <a:rPr lang="pt-BR" sz="28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PROPOSICIONAL</a:t>
            </a:r>
            <a:endParaRPr sz="28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Lógica proposicional -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50" y="791368"/>
            <a:ext cx="82105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78547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Lógica proposicional -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50" y="791368"/>
            <a:ext cx="8210550" cy="34575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1574" y="1396314"/>
            <a:ext cx="585637" cy="61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31355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3" descr="Imagem relacion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807" y="194518"/>
            <a:ext cx="8366236" cy="460333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3"/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Computadores</a:t>
            </a:r>
            <a:endParaRPr/>
          </a:p>
        </p:txBody>
      </p:sp>
      <p:sp>
        <p:nvSpPr>
          <p:cNvPr id="342" name="Google Shape;342;p33"/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endParaRPr/>
          </a:p>
        </p:txBody>
      </p:sp>
      <p:pic>
        <p:nvPicPr>
          <p:cNvPr id="343" name="Google Shape;343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807" y="194519"/>
            <a:ext cx="8373706" cy="4603338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3"/>
          <p:cNvSpPr/>
          <p:nvPr/>
        </p:nvSpPr>
        <p:spPr>
          <a:xfrm>
            <a:off x="3088918" y="1940950"/>
            <a:ext cx="2597727" cy="156966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FIM</a:t>
            </a:r>
            <a:endParaRPr sz="9600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6" descr="IIS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821" y="228600"/>
            <a:ext cx="8349916" cy="454793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/>
          <p:nvPr/>
        </p:nvSpPr>
        <p:spPr>
          <a:xfrm>
            <a:off x="2830044" y="1420232"/>
            <a:ext cx="3573378" cy="200054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endParaRPr lang="pt-BR" sz="3600" b="1" dirty="0" smtClean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pt-BR" sz="36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LÓGICA PROPOSICIONAL</a:t>
            </a:r>
            <a:endParaRPr lang="pt-BR" sz="36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7" descr="Resultado de imagem para LÃ³gica de ProgramaÃ§Ã£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806" y="168427"/>
            <a:ext cx="8366235" cy="462942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/>
          <p:nvPr/>
        </p:nvSpPr>
        <p:spPr>
          <a:xfrm>
            <a:off x="296806" y="168427"/>
            <a:ext cx="836623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pt-BR" sz="54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LÓGICA PROPOSICIONAL</a:t>
            </a:r>
            <a:endParaRPr lang="pt-BR" sz="54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7" descr="https://upload.wikimedia.org/wikipedia/commons/thumb/a/a0/Programming_language_textbooks.jpg/800px-Programming_language_textbooks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808" y="3757015"/>
            <a:ext cx="1374337" cy="1040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Lógica proposicional -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50" y="615156"/>
            <a:ext cx="8210550" cy="3810000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Lógica proposicional -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50" y="615156"/>
            <a:ext cx="8210550" cy="3810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568" y="1833919"/>
            <a:ext cx="585637" cy="71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29703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Lógica proposicional -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37" y="781843"/>
            <a:ext cx="81819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31214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Lógica proposicional -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37" y="781843"/>
            <a:ext cx="8181975" cy="34766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148" y="1120736"/>
            <a:ext cx="511496" cy="62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0851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Lógica proposicional -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187" y="758031"/>
            <a:ext cx="57054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46680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Lógica proposicional -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187" y="758031"/>
            <a:ext cx="5705475" cy="35242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378" y="3162242"/>
            <a:ext cx="499141" cy="60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61485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54</Words>
  <Application>Microsoft Office PowerPoint</Application>
  <PresentationFormat>Personalizar</PresentationFormat>
  <Paragraphs>28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maryana(Mariana)</dc:creator>
  <cp:lastModifiedBy>germany</cp:lastModifiedBy>
  <cp:revision>27</cp:revision>
  <dcterms:modified xsi:type="dcterms:W3CDTF">2020-11-08T15:33:44Z</dcterms:modified>
</cp:coreProperties>
</file>