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9" r:id="rId3"/>
    <p:sldId id="260" r:id="rId4"/>
    <p:sldId id="264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276" r:id="rId45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2" y="250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0185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231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3246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3739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3847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5875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011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1373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32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14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636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8828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651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7152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0799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368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213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798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2723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8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612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062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290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37992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3857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1694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46184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34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421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1610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650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33034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5546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33892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20445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67078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09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817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1514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560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37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lvl="1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lvl="2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lvl="3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4pPr>
            <a:lvl5pPr lvl="4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5pPr>
            <a:lvl6pPr lvl="5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6pPr>
            <a:lvl7pPr lvl="6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7pPr>
            <a:lvl8pPr lvl="7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8pPr>
            <a:lvl9pPr lvl="8" algn="ctr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3327399"/>
            <a:ext cx="4353314" cy="132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03199" y="3150973"/>
            <a:ext cx="2750065" cy="159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TABELA </a:t>
            </a:r>
            <a:r>
              <a:rPr lang="pt-BR" sz="28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VERDADE</a:t>
            </a:r>
            <a:endParaRPr sz="28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2" y="672306"/>
            <a:ext cx="75152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1201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2" y="672306"/>
            <a:ext cx="7515225" cy="36957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81" y="3072762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1862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2" y="762793"/>
            <a:ext cx="72104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31486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2" y="762793"/>
            <a:ext cx="7210425" cy="35147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718" y="1353463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23418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62781"/>
            <a:ext cx="71818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8711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662781"/>
            <a:ext cx="7181850" cy="37147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010" y="2520156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93579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37" y="762793"/>
            <a:ext cx="71913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54429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37" y="762793"/>
            <a:ext cx="7191375" cy="35147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410" y="3649301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34240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" y="700881"/>
            <a:ext cx="7200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52979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" y="700881"/>
            <a:ext cx="7200900" cy="36385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799" y="3095120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48357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endParaRPr lang="pt-BR" sz="3600" b="1" dirty="0" smtClean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36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TABELA VERDADE</a:t>
            </a:r>
            <a:endParaRPr lang="pt-BR" sz="36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0" y="879764"/>
            <a:ext cx="8291313" cy="35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82474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0" y="879764"/>
            <a:ext cx="8291313" cy="35215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308" y="2173793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87992"/>
      </p:ext>
    </p:extLst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17" y="764222"/>
            <a:ext cx="8248584" cy="36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50264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17" y="764222"/>
            <a:ext cx="8248584" cy="36466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472" y="1494921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25190"/>
      </p:ext>
    </p:ext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867568"/>
            <a:ext cx="72580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9138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867568"/>
            <a:ext cx="7258050" cy="33051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454" y="3654495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60797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719931"/>
            <a:ext cx="72771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48750"/>
      </p:ext>
    </p:extLst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719931"/>
            <a:ext cx="7277100" cy="36004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218" y="1881113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39029"/>
      </p:ext>
    </p:extLst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800893"/>
            <a:ext cx="72390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94410"/>
      </p:ext>
    </p:extLst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800893"/>
            <a:ext cx="7239000" cy="34385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908" y="3037967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57439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7" descr="Resultado de imagem para LÃ³gica de ProgramaÃ§Ã£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6" y="168427"/>
            <a:ext cx="8366235" cy="462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296806" y="168427"/>
            <a:ext cx="83662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54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TABELA VERDADE</a:t>
            </a:r>
            <a:endParaRPr lang="pt-BR" sz="54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 descr="https://upload.wikimedia.org/wikipedia/commons/thumb/a/a0/Programming_language_textbooks.jpg/800px-Programming_language_textbook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8" y="3757015"/>
            <a:ext cx="1374337" cy="104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37" y="734218"/>
            <a:ext cx="71913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83212"/>
      </p:ext>
    </p:extLst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37" y="734218"/>
            <a:ext cx="7191375" cy="35718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381" y="2407586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80255"/>
      </p:ext>
    </p:extLst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791368"/>
            <a:ext cx="72771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96053"/>
      </p:ext>
    </p:extLst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791368"/>
            <a:ext cx="7277100" cy="34575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562" y="3564441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88354"/>
      </p:ext>
    </p:extLst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" y="815181"/>
            <a:ext cx="72009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02495"/>
      </p:ext>
    </p:extLst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" y="815181"/>
            <a:ext cx="7200900" cy="34099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307" y="1929605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32337"/>
      </p:ext>
    </p:extLst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" y="824706"/>
            <a:ext cx="71437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68915"/>
      </p:ext>
    </p:extLst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" y="824706"/>
            <a:ext cx="7143750" cy="3390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616" y="3585223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51092"/>
      </p:ext>
    </p:extLst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748506"/>
            <a:ext cx="7105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76030"/>
      </p:ext>
    </p:extLst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748506"/>
            <a:ext cx="7105650" cy="35433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471" y="2975623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59139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1005681"/>
            <a:ext cx="7810500" cy="302895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834231"/>
            <a:ext cx="72580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56842"/>
      </p:ext>
    </p:extLst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834231"/>
            <a:ext cx="7258050" cy="33718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035" y="2456078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20224"/>
      </p:ext>
    </p:extLst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62" y="767556"/>
            <a:ext cx="72485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74460"/>
      </p:ext>
    </p:extLst>
  </p:cSld>
  <p:clrMapOvr>
    <a:masterClrMapping/>
  </p:clrMapOvr>
  <p:transition spd="slow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62" y="767556"/>
            <a:ext cx="7248525" cy="3505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871" y="3093387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2686"/>
      </p:ext>
    </p:extLst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1005681"/>
            <a:ext cx="7810500" cy="30289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96" y="2853369"/>
            <a:ext cx="490238" cy="59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02373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7" y="877093"/>
            <a:ext cx="75342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64468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87" y="877093"/>
            <a:ext cx="7534275" cy="3286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576" y="2381977"/>
            <a:ext cx="459949" cy="5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32572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5" y="605631"/>
            <a:ext cx="75057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10240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13;p22"/>
          <p:cNvSpPr/>
          <p:nvPr/>
        </p:nvSpPr>
        <p:spPr>
          <a:xfrm>
            <a:off x="567049" y="-114300"/>
            <a:ext cx="7908736" cy="44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verdade </a:t>
            </a:r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Exercícios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5" y="605631"/>
            <a:ext cx="7505700" cy="38290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964" y="3810224"/>
            <a:ext cx="426900" cy="5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09025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214</Words>
  <Application>Microsoft Office PowerPoint</Application>
  <PresentationFormat>Personalizar</PresentationFormat>
  <Paragraphs>92</Paragraphs>
  <Slides>44</Slides>
  <Notes>44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55</cp:revision>
  <dcterms:modified xsi:type="dcterms:W3CDTF">2020-11-14T23:03:12Z</dcterms:modified>
</cp:coreProperties>
</file>