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av" ContentType="audio/x-wav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98" r:id="rId2"/>
    <p:sldId id="256" r:id="rId3"/>
    <p:sldId id="259" r:id="rId4"/>
    <p:sldId id="302" r:id="rId5"/>
    <p:sldId id="301" r:id="rId6"/>
    <p:sldId id="300" r:id="rId7"/>
    <p:sldId id="303" r:id="rId8"/>
    <p:sldId id="304" r:id="rId9"/>
    <p:sldId id="305" r:id="rId10"/>
    <p:sldId id="276" r:id="rId11"/>
  </p:sldIdLst>
  <p:sldSz cx="8959850" cy="50403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710">
          <p15:clr>
            <a:srgbClr val="A4A3A4"/>
          </p15:clr>
        </p15:guide>
        <p15:guide id="2" pos="4858">
          <p15:clr>
            <a:srgbClr val="A4A3A4"/>
          </p15:clr>
        </p15:guide>
        <p15:guide id="3" orient="horz" pos="1589">
          <p15:clr>
            <a:srgbClr val="A4A3A4"/>
          </p15:clr>
        </p15:guide>
        <p15:guide id="4" pos="282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FFEBE6-90F8-4D44-96D0-5008739B0CD1}">
  <a:tblStyle styleId="{0DFFEBE6-90F8-4D44-96D0-5008739B0C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7" y="187"/>
      </p:cViewPr>
      <p:guideLst>
        <p:guide orient="horz" pos="3710"/>
        <p:guide pos="4858"/>
        <p:guide orient="horz" pos="1589"/>
        <p:guide pos="28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501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82873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5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59060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2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5711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9497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236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9034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3224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4651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0524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2102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5413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880909" y="-923170"/>
            <a:ext cx="3198032" cy="7727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5242160" y="1438082"/>
            <a:ext cx="4271432" cy="193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322226" y="-437886"/>
            <a:ext cx="4271432" cy="5683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119981" y="824885"/>
            <a:ext cx="6719888" cy="175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9"/>
              <a:buFont typeface="Calibri"/>
              <a:buNone/>
              <a:defRPr sz="440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119981" y="2647331"/>
            <a:ext cx="6719888" cy="1216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/>
            </a:lvl1pPr>
            <a:lvl2pPr lvl="1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/>
            </a:lvl2pPr>
            <a:lvl3pPr lvl="2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3pPr>
            <a:lvl4pPr lvl="3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4pPr>
            <a:lvl5pPr lvl="4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5pPr>
            <a:lvl6pPr lvl="5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6pPr>
            <a:lvl7pPr lvl="6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7pPr>
            <a:lvl8pPr lvl="7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8pPr>
            <a:lvl9pPr lvl="8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611323" y="1256579"/>
            <a:ext cx="7727871" cy="2096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9"/>
              <a:buFont typeface="Calibri"/>
              <a:buNone/>
              <a:defRPr sz="440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611323" y="3373044"/>
            <a:ext cx="7727871" cy="1102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rgbClr val="888888"/>
              </a:buClr>
              <a:buSzPts val="1764"/>
              <a:buNone/>
              <a:defRPr sz="1764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470"/>
              <a:buNone/>
              <a:defRPr sz="147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615990" y="1341750"/>
            <a:ext cx="3807936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535924" y="1341750"/>
            <a:ext cx="3807936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617157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617157" y="1235577"/>
            <a:ext cx="3790436" cy="60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 b="1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17157" y="1841114"/>
            <a:ext cx="3790436" cy="2708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535924" y="1235577"/>
            <a:ext cx="3809103" cy="60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 b="1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535924" y="1841114"/>
            <a:ext cx="3809103" cy="2708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52"/>
              <a:buFont typeface="Calibri"/>
              <a:buNone/>
              <a:defRPr sz="2352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809103" y="725712"/>
            <a:ext cx="4535924" cy="3581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7952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352"/>
              <a:buChar char="•"/>
              <a:defRPr sz="2352"/>
            </a:lvl1pPr>
            <a:lvl2pPr marL="914400" lvl="1" indent="-359283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2058"/>
              <a:buChar char="•"/>
              <a:defRPr sz="2058"/>
            </a:lvl2pPr>
            <a:lvl3pPr marL="1371600" lvl="2" indent="-340614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764"/>
              <a:buChar char="•"/>
              <a:defRPr sz="1764"/>
            </a:lvl3pPr>
            <a:lvl4pPr marL="1828800" lvl="3" indent="-321944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4pPr>
            <a:lvl5pPr marL="2286000" lvl="4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5pPr>
            <a:lvl6pPr marL="2743200" lvl="5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6pPr>
            <a:lvl7pPr marL="3200400" lvl="6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7pPr>
            <a:lvl8pPr marL="3657600" lvl="7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8pPr>
            <a:lvl9pPr marL="4114800" lvl="8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17157" y="1512094"/>
            <a:ext cx="2889785" cy="2801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029"/>
              <a:buNone/>
              <a:defRPr sz="1029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882"/>
              <a:buNone/>
              <a:defRPr sz="882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52"/>
              <a:buFont typeface="Calibri"/>
              <a:buNone/>
              <a:defRPr sz="2352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809103" y="725712"/>
            <a:ext cx="4535924" cy="3581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352"/>
              <a:buFont typeface="Arial"/>
              <a:buNone/>
              <a:defRPr sz="23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2058"/>
              <a:buFont typeface="Arial"/>
              <a:buNone/>
              <a:defRPr sz="20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17157" y="1512094"/>
            <a:ext cx="2889785" cy="2801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029"/>
              <a:buNone/>
              <a:defRPr sz="1029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882"/>
              <a:buNone/>
              <a:defRPr sz="882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audio" Target="../media/audio1.wav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34"/>
              <a:buFont typeface="Calibri"/>
              <a:buNone/>
              <a:defRPr sz="32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9283" algn="l" rtl="0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058"/>
              <a:buFont typeface="Arial"/>
              <a:buChar char="•"/>
              <a:defRPr sz="20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0614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Char char="•"/>
              <a:defRPr sz="17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1944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  <p:sndAc>
          <p:stSnd>
            <p:snd r:embed="rId13" name="bomb.wav"/>
          </p:stSnd>
        </p:sndAc>
      </p:transition>
    </mc:Choice>
    <mc:Fallback xmlns="">
      <p:transition spd="slow">
        <p:fade/>
        <p:sndAc>
          <p:stSnd>
            <p:snd r:embed="rId15" name="bomb.wav"/>
          </p:stSnd>
        </p:sndAc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jp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2.jpg"/><Relationship Id="rId5" Type="http://schemas.openxmlformats.org/officeDocument/2006/relationships/audio" Target="../media/audio1.wav"/><Relationship Id="rId4" Type="http://schemas.openxmlformats.org/officeDocument/2006/relationships/notesSlide" Target="../notesSlides/notesSlide1.xml"/><Relationship Id="rId9" Type="http://schemas.openxmlformats.org/officeDocument/2006/relationships/audio" Target="../media/audio1.wav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wav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g"/><Relationship Id="rId9" Type="http://schemas.openxmlformats.org/officeDocument/2006/relationships/audio" Target="../media/audio1.wav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wav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wav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wav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audio" Target="../media/audio1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17" descr="Resultado de imagem para LÃ³gica de ProgramaÃ§Ã£o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3290" y="242455"/>
            <a:ext cx="8309751" cy="4555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7" descr="https://upload.wikimedia.org/wikipedia/commons/thumb/a/a0/Programming_language_textbooks.jpg/800px-Programming_language_textbooks.jp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288705" y="3757015"/>
            <a:ext cx="1374337" cy="1040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33333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8"/>
          <a:srcRect r="1701"/>
          <a:stretch/>
        </p:blipFill>
        <p:spPr>
          <a:xfrm>
            <a:off x="401781" y="286038"/>
            <a:ext cx="5818379" cy="4468233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  <p:sp>
        <p:nvSpPr>
          <p:cNvPr id="7" name="Google Shape;92;p13"/>
          <p:cNvSpPr/>
          <p:nvPr/>
        </p:nvSpPr>
        <p:spPr>
          <a:xfrm>
            <a:off x="6220160" y="182128"/>
            <a:ext cx="2549767" cy="1473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pt-BR" sz="2000" b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DESENVOLVIMENTO PESSOAL </a:t>
            </a:r>
            <a:r>
              <a:rPr lang="pt-BR" sz="20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E </a:t>
            </a:r>
            <a:r>
              <a:rPr lang="pt-BR" sz="2000" b="1" smtClean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EMPREGABILIDADE</a:t>
            </a:r>
            <a:endParaRPr sz="2000" b="1" i="0" u="none" strike="noStrike" cap="none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088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  <p:sndAc>
          <p:stSnd>
            <p:snd r:embed="rId5" name="bomb.wav"/>
          </p:stSnd>
        </p:sndAc>
      </p:transition>
    </mc:Choice>
    <mc:Fallback xmlns="">
      <p:transition spd="slow">
        <p:fade/>
        <p:sndAc>
          <p:stSnd>
            <p:snd r:embed="rId9" name="bomb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62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7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33" descr="Imagem relacionad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6807" y="194518"/>
            <a:ext cx="8366236" cy="4603339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3"/>
          <p:cNvSpPr/>
          <p:nvPr/>
        </p:nvSpPr>
        <p:spPr>
          <a:xfrm>
            <a:off x="1252152" y="1919414"/>
            <a:ext cx="1285103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Computadores</a:t>
            </a:r>
            <a:endParaRPr/>
          </a:p>
        </p:txBody>
      </p:sp>
      <p:sp>
        <p:nvSpPr>
          <p:cNvPr id="342" name="Google Shape;342;p33"/>
          <p:cNvSpPr/>
          <p:nvPr/>
        </p:nvSpPr>
        <p:spPr>
          <a:xfrm>
            <a:off x="1206844" y="1750538"/>
            <a:ext cx="128510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de</a:t>
            </a:r>
            <a:endParaRPr/>
          </a:p>
        </p:txBody>
      </p:sp>
      <p:pic>
        <p:nvPicPr>
          <p:cNvPr id="343" name="Google Shape;343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96807" y="194519"/>
            <a:ext cx="8373706" cy="4603338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3"/>
          <p:cNvSpPr/>
          <p:nvPr/>
        </p:nvSpPr>
        <p:spPr>
          <a:xfrm>
            <a:off x="3088918" y="1940950"/>
            <a:ext cx="2597727" cy="1569660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470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FIM</a:t>
            </a:r>
            <a:endParaRPr sz="9600" cap="non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6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7500" y="228600"/>
            <a:ext cx="8369300" cy="4521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7500" y="229861"/>
            <a:ext cx="8369300" cy="454455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/>
          <p:nvPr/>
        </p:nvSpPr>
        <p:spPr>
          <a:xfrm>
            <a:off x="4144510" y="3327399"/>
            <a:ext cx="4353314" cy="1322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 i="0" u="none" strike="noStrike" cap="none" dirty="0" smtClean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  <a:endParaRPr sz="5400" b="1" i="0" u="none" strike="noStrike" cap="none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92;p13"/>
          <p:cNvSpPr/>
          <p:nvPr/>
        </p:nvSpPr>
        <p:spPr>
          <a:xfrm>
            <a:off x="214745" y="3176401"/>
            <a:ext cx="2743200" cy="1473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pt-BR" sz="2300" b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DESENVOLVIMENTO PESSOAL E </a:t>
            </a:r>
            <a:r>
              <a:rPr lang="pt-BR" sz="2300" b="1" dirty="0" smtClean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EMPREGABILIDADE</a:t>
            </a:r>
            <a:endParaRPr sz="2300" b="1" i="0" u="none" strike="noStrike" cap="none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9" name="bomb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6" descr="IIS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2821" y="228600"/>
            <a:ext cx="8349916" cy="4547937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6"/>
          <p:cNvSpPr/>
          <p:nvPr/>
        </p:nvSpPr>
        <p:spPr>
          <a:xfrm>
            <a:off x="2830044" y="1420232"/>
            <a:ext cx="3573378" cy="200054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endParaRPr lang="pt-BR" sz="3000" b="1" dirty="0" smtClean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/>
            <a:r>
              <a:rPr lang="pt-BR" sz="3000" b="1" dirty="0" smtClean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DESENVOLVIMENTO </a:t>
            </a:r>
            <a:r>
              <a:rPr lang="pt-BR" sz="3000" b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PESSOAL E </a:t>
            </a:r>
            <a:r>
              <a:rPr lang="pt-BR" sz="3000" b="1" dirty="0" smtClean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EMPREGABILIDADE</a:t>
            </a:r>
            <a:endParaRPr lang="pt-BR" sz="3000" b="1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8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DESENVOLVIMENTO PESSOAL E EMPREGABILIDADE</a:t>
            </a:r>
          </a:p>
        </p:txBody>
      </p:sp>
      <p:sp>
        <p:nvSpPr>
          <p:cNvPr id="4" name="Retângulo 3"/>
          <p:cNvSpPr/>
          <p:nvPr/>
        </p:nvSpPr>
        <p:spPr>
          <a:xfrm>
            <a:off x="4581508" y="371385"/>
            <a:ext cx="4128957" cy="4403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678" y="371384"/>
            <a:ext cx="4374945" cy="4403039"/>
          </a:xfrm>
          <a:prstGeom prst="rect">
            <a:avLst/>
          </a:prstGeom>
        </p:spPr>
      </p:pic>
      <p:pic>
        <p:nvPicPr>
          <p:cNvPr id="1026" name="Picture 2" descr="análise swot - Pesquisa Google | Analise swot, Ferramentas de gestão,  Intervenção socia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09" y="371386"/>
            <a:ext cx="4191780" cy="436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1963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6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45;p18"/>
          <p:cNvSpPr/>
          <p:nvPr/>
        </p:nvSpPr>
        <p:spPr>
          <a:xfrm>
            <a:off x="349008" y="386270"/>
            <a:ext cx="2596615" cy="466346"/>
          </a:xfrm>
          <a:prstGeom prst="rect">
            <a:avLst/>
          </a:prstGeom>
          <a:solidFill>
            <a:srgbClr val="BF900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Análise SWOT:</a:t>
            </a:r>
            <a:endParaRPr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DESENVOLVIMENTO PESSOAL E EMPREGABILIDADE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0423" y="386270"/>
            <a:ext cx="4078392" cy="437466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008" y="912187"/>
            <a:ext cx="2596615" cy="72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16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6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45;p18"/>
          <p:cNvSpPr/>
          <p:nvPr/>
        </p:nvSpPr>
        <p:spPr>
          <a:xfrm>
            <a:off x="349008" y="386270"/>
            <a:ext cx="2596615" cy="466346"/>
          </a:xfrm>
          <a:prstGeom prst="rect">
            <a:avLst/>
          </a:prstGeom>
          <a:solidFill>
            <a:srgbClr val="BF900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Análise SWOT:</a:t>
            </a:r>
            <a:endParaRPr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DESENVOLVIMENTO PESSOAL E EMPREGABILIDADE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5425" y="386270"/>
            <a:ext cx="4725563" cy="4358739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008" y="912187"/>
            <a:ext cx="2596615" cy="66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38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6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45;p18"/>
          <p:cNvSpPr/>
          <p:nvPr/>
        </p:nvSpPr>
        <p:spPr>
          <a:xfrm>
            <a:off x="349008" y="386270"/>
            <a:ext cx="2596615" cy="466346"/>
          </a:xfrm>
          <a:prstGeom prst="rect">
            <a:avLst/>
          </a:prstGeom>
          <a:solidFill>
            <a:srgbClr val="BF900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Análise SWOT:</a:t>
            </a:r>
            <a:endParaRPr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DESENVOLVIMENTO PESSOAL E EMPREGABILIDADE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008" y="1692927"/>
            <a:ext cx="2596615" cy="66361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1465" y="386270"/>
            <a:ext cx="5526164" cy="4381174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008" y="912187"/>
            <a:ext cx="2596615" cy="72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01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7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DESENVOLVIMENTO PESSOAL E EMPREGABILIDADE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522" y="328475"/>
            <a:ext cx="7481456" cy="442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84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DESENVOLVIMENTO PESSOAL E EMPREGABILIDADE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637" y="434181"/>
            <a:ext cx="764857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79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59</Words>
  <Application>Microsoft Office PowerPoint</Application>
  <PresentationFormat>Personalizar</PresentationFormat>
  <Paragraphs>27</Paragraphs>
  <Slides>10</Slides>
  <Notes>10</Notes>
  <HiddenSlides>0</HiddenSlides>
  <MMClips>1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maryana(Mariana)</dc:creator>
  <cp:lastModifiedBy>germany</cp:lastModifiedBy>
  <cp:revision>128</cp:revision>
  <dcterms:modified xsi:type="dcterms:W3CDTF">2020-12-08T21:38:58Z</dcterms:modified>
</cp:coreProperties>
</file>