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9" r:id="rId3"/>
    <p:sldId id="264" r:id="rId4"/>
    <p:sldId id="286" r:id="rId5"/>
    <p:sldId id="277" r:id="rId6"/>
    <p:sldId id="287" r:id="rId7"/>
    <p:sldId id="278" r:id="rId8"/>
    <p:sldId id="288" r:id="rId9"/>
    <p:sldId id="279" r:id="rId10"/>
    <p:sldId id="289" r:id="rId11"/>
    <p:sldId id="280" r:id="rId12"/>
    <p:sldId id="290" r:id="rId13"/>
    <p:sldId id="281" r:id="rId14"/>
    <p:sldId id="291" r:id="rId15"/>
    <p:sldId id="282" r:id="rId16"/>
    <p:sldId id="292" r:id="rId17"/>
    <p:sldId id="283" r:id="rId18"/>
    <p:sldId id="293" r:id="rId19"/>
    <p:sldId id="284" r:id="rId20"/>
    <p:sldId id="294" r:id="rId21"/>
    <p:sldId id="285" r:id="rId22"/>
    <p:sldId id="295" r:id="rId23"/>
    <p:sldId id="276" r:id="rId24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7" y="187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0471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4004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8609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0809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2872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158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6827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4176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3852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00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236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223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303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0968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71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303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8682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1803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457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636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348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013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2" name="bomb.wav"/>
          </p:stSnd>
        </p:sndAc>
      </p:transition>
    </mc:Choice>
    <mc:Fallback xmlns="">
      <p:transition spd="slow">
        <p:fade/>
        <p:sndAc>
          <p:stSnd>
            <p:snd r:embed="rId15" name="bomb.wav"/>
          </p:stSnd>
        </p:sndAc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Relationship Id="rId9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144510" y="3327399"/>
            <a:ext cx="4353314" cy="132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2;p13"/>
          <p:cNvSpPr/>
          <p:nvPr/>
        </p:nvSpPr>
        <p:spPr>
          <a:xfrm>
            <a:off x="214745" y="3176401"/>
            <a:ext cx="2743200" cy="147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 sz="23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9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sp>
        <p:nvSpPr>
          <p:cNvPr id="3" name="Google Shape;126;p16"/>
          <p:cNvSpPr/>
          <p:nvPr/>
        </p:nvSpPr>
        <p:spPr>
          <a:xfrm>
            <a:off x="356474" y="412049"/>
            <a:ext cx="8224817" cy="1276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pt-BR" sz="2000" dirty="0"/>
              <a:t>Em relação aos fatores que podem influenciar a empregabilidade, levando-se em consideração o ambiente externo ao indivíduo, selecione a única alternativa correta.</a:t>
            </a:r>
            <a:endParaRPr lang="pt-BR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60" y="1773473"/>
            <a:ext cx="8086725" cy="29527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0236" y="1773473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sp>
        <p:nvSpPr>
          <p:cNvPr id="3" name="Google Shape;126;p16"/>
          <p:cNvSpPr/>
          <p:nvPr/>
        </p:nvSpPr>
        <p:spPr>
          <a:xfrm>
            <a:off x="356474" y="412049"/>
            <a:ext cx="8224817" cy="1276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pt-BR" sz="2000" dirty="0"/>
              <a:t>Em relação aos fatores que podem influenciar a empregabilidade, selecione a única afirmativa correta:</a:t>
            </a:r>
            <a:endParaRPr lang="pt-BR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74" y="1773473"/>
            <a:ext cx="81534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sp>
        <p:nvSpPr>
          <p:cNvPr id="3" name="Google Shape;126;p16"/>
          <p:cNvSpPr/>
          <p:nvPr/>
        </p:nvSpPr>
        <p:spPr>
          <a:xfrm>
            <a:off x="356474" y="412049"/>
            <a:ext cx="8224817" cy="1276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pt-BR" sz="2000" dirty="0"/>
              <a:t>Em relação aos fatores que podem influenciar a empregabilidade, selecione a única afirmativa correta:</a:t>
            </a:r>
            <a:endParaRPr lang="pt-BR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74" y="1773473"/>
            <a:ext cx="8153400" cy="30099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5763" y="4211522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3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sp>
        <p:nvSpPr>
          <p:cNvPr id="3" name="Google Shape;126;p16"/>
          <p:cNvSpPr/>
          <p:nvPr/>
        </p:nvSpPr>
        <p:spPr>
          <a:xfrm>
            <a:off x="356474" y="412049"/>
            <a:ext cx="8224817" cy="1276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pt-BR" sz="2000" dirty="0"/>
              <a:t>O mercado de trabalho atual exige um profissional cada vez menos voltado para as tarefas. O profissional do futuro deve saber analisar e resolver a situação a cada novo cenário apresentado, deve “saber-agir”. Esta capacidade em especial, chamamos:</a:t>
            </a:r>
            <a:endParaRPr lang="pt-BR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74" y="1939864"/>
            <a:ext cx="54673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sp>
        <p:nvSpPr>
          <p:cNvPr id="3" name="Google Shape;126;p16"/>
          <p:cNvSpPr/>
          <p:nvPr/>
        </p:nvSpPr>
        <p:spPr>
          <a:xfrm>
            <a:off x="356474" y="412049"/>
            <a:ext cx="8224817" cy="1276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pt-BR" sz="2000" dirty="0"/>
              <a:t>O mercado de trabalho atual exige um profissional cada vez menos voltado para as tarefas. O profissional do futuro deve saber analisar e resolver a situação a cada novo cenário apresentado, deve “saber-agir”. Esta capacidade em especial, chamamos:</a:t>
            </a:r>
            <a:endParaRPr lang="pt-BR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74" y="1939864"/>
            <a:ext cx="5467350" cy="2590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1875" y="2930770"/>
            <a:ext cx="471055" cy="5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sp>
        <p:nvSpPr>
          <p:cNvPr id="3" name="Google Shape;126;p16"/>
          <p:cNvSpPr/>
          <p:nvPr/>
        </p:nvSpPr>
        <p:spPr>
          <a:xfrm>
            <a:off x="346663" y="375190"/>
            <a:ext cx="8284719" cy="15228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pt-BR" sz="2000" dirty="0"/>
              <a:t>Os avanços tecnológicos tem modificado os métodos de produção e as relações de trabalho. As empresas modernas optam por variadas formas de trabalho, mesclando o trabalho tradicional com formas alternativas. Dentre estas novas formas, uma das mais modernas, citada </a:t>
            </a:r>
            <a:r>
              <a:rPr lang="pt-BR" sz="2000" dirty="0" smtClean="0"/>
              <a:t>abaixo, </a:t>
            </a:r>
            <a:r>
              <a:rPr lang="pt-BR" sz="2000" dirty="0"/>
              <a:t>é:</a:t>
            </a:r>
            <a:endParaRPr lang="pt-BR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63" y="2095194"/>
            <a:ext cx="54959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9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sp>
        <p:nvSpPr>
          <p:cNvPr id="3" name="Google Shape;126;p16"/>
          <p:cNvSpPr/>
          <p:nvPr/>
        </p:nvSpPr>
        <p:spPr>
          <a:xfrm>
            <a:off x="346663" y="375190"/>
            <a:ext cx="8284719" cy="15228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pt-BR" sz="2000" dirty="0"/>
              <a:t>Os avanços tecnológicos tem modificado os métodos de produção e as relações de trabalho. As empresas modernas optam por variadas formas de trabalho, mesclando o trabalho tradicional com formas alternativas. Dentre estas novas formas, uma das mais modernas, citada </a:t>
            </a:r>
            <a:r>
              <a:rPr lang="pt-BR" sz="2000" dirty="0" smtClean="0"/>
              <a:t>abaixo, </a:t>
            </a:r>
            <a:r>
              <a:rPr lang="pt-BR" sz="2000" dirty="0"/>
              <a:t>é:</a:t>
            </a:r>
            <a:endParaRPr lang="pt-BR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63" y="2095194"/>
            <a:ext cx="5495925" cy="2514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625" y="3443102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0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sp>
        <p:nvSpPr>
          <p:cNvPr id="3" name="Google Shape;126;p16"/>
          <p:cNvSpPr/>
          <p:nvPr/>
        </p:nvSpPr>
        <p:spPr>
          <a:xfrm>
            <a:off x="346663" y="375190"/>
            <a:ext cx="8284719" cy="15228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pt-BR" sz="2000" dirty="0"/>
              <a:t> É explicado como sendo um espaço comum, físico ou não – principalmente na era da informação e das redes sociais – onde os consumidores (demanda) encontram os fornecedores (oferta) de algum bem, produto ou serviço para realizarem uma transação, uma troca, um negócio:</a:t>
            </a:r>
            <a:endParaRPr lang="pt-BR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63" y="2083104"/>
            <a:ext cx="54483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sp>
        <p:nvSpPr>
          <p:cNvPr id="3" name="Google Shape;126;p16"/>
          <p:cNvSpPr/>
          <p:nvPr/>
        </p:nvSpPr>
        <p:spPr>
          <a:xfrm>
            <a:off x="346663" y="375190"/>
            <a:ext cx="8284719" cy="15228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pt-BR" sz="2000" dirty="0"/>
              <a:t> É explicado como sendo um espaço comum, físico ou não – principalmente na era da informação e das redes sociais – onde os consumidores (demanda) encontram os fornecedores (oferta) de algum bem, produto ou serviço para realizarem uma transação, uma troca, um negócio:</a:t>
            </a:r>
            <a:endParaRPr lang="pt-BR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63" y="2083104"/>
            <a:ext cx="5448300" cy="2562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137" y="2083105"/>
            <a:ext cx="471055" cy="50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sp>
        <p:nvSpPr>
          <p:cNvPr id="3" name="Google Shape;126;p16"/>
          <p:cNvSpPr/>
          <p:nvPr/>
        </p:nvSpPr>
        <p:spPr>
          <a:xfrm>
            <a:off x="346663" y="375190"/>
            <a:ext cx="8284719" cy="2145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1800" dirty="0"/>
              <a:t>De acordo com a afirmação:</a:t>
            </a:r>
          </a:p>
          <a:p>
            <a:r>
              <a:rPr lang="pt-BR" sz="1800" dirty="0"/>
              <a:t>Atualmente, na era da informação</a:t>
            </a:r>
            <a:r>
              <a:rPr lang="pt-BR" sz="1800" dirty="0" smtClean="0"/>
              <a:t>, das </a:t>
            </a:r>
            <a:r>
              <a:rPr lang="pt-BR" sz="1800" dirty="0"/>
              <a:t>redes sociais e de constantes mudanças de cenário no tecido sócio-político do nosso mundo mais que moderno</a:t>
            </a:r>
            <a:r>
              <a:rPr lang="pt-BR" sz="1800" dirty="0" smtClean="0"/>
              <a:t>, o </a:t>
            </a:r>
            <a:r>
              <a:rPr lang="pt-BR" sz="1800" dirty="0"/>
              <a:t>conceito de competência nos aponta para algo como: Um conjunto de comportamentos _________________, direcionados por uma intenção, vontade ou capacidade, que orienta a escolha adequada para cada meta ou situação específica, necessárias para atingir o objetivo adotado. Assinale a alternativa correta: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64" y="2561999"/>
            <a:ext cx="4823214" cy="217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 descr="IIS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821" y="228600"/>
            <a:ext cx="8349916" cy="4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2830044" y="1420232"/>
            <a:ext cx="3573378" cy="200054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0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  <a:p>
            <a:pPr lvl="0" algn="ctr"/>
            <a:r>
              <a:rPr lang="pt-BR" sz="36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36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8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sp>
        <p:nvSpPr>
          <p:cNvPr id="3" name="Google Shape;126;p16"/>
          <p:cNvSpPr/>
          <p:nvPr/>
        </p:nvSpPr>
        <p:spPr>
          <a:xfrm>
            <a:off x="346663" y="375190"/>
            <a:ext cx="8284719" cy="2145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1800" dirty="0"/>
              <a:t>De acordo com a afirmação:</a:t>
            </a:r>
          </a:p>
          <a:p>
            <a:r>
              <a:rPr lang="pt-BR" sz="1800" dirty="0"/>
              <a:t>Atualmente, na era da informação</a:t>
            </a:r>
            <a:r>
              <a:rPr lang="pt-BR" sz="1800" dirty="0" smtClean="0"/>
              <a:t>, das </a:t>
            </a:r>
            <a:r>
              <a:rPr lang="pt-BR" sz="1800" dirty="0"/>
              <a:t>redes sociais e de constantes mudanças de cenário no tecido sócio-político do nosso mundo mais que moderno</a:t>
            </a:r>
            <a:r>
              <a:rPr lang="pt-BR" sz="1800" dirty="0" smtClean="0"/>
              <a:t>, o </a:t>
            </a:r>
            <a:r>
              <a:rPr lang="pt-BR" sz="1800" dirty="0"/>
              <a:t>conceito de competência nos aponta para algo como: Um conjunto de comportamentos _________________, direcionados por uma intenção, vontade ou capacidade, que orienta a escolha adequada para cada meta ou situação específica, necessárias para atingir o objetivo adotado. Assinale a alternativa correta: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64" y="2561999"/>
            <a:ext cx="4823214" cy="217601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937" y="4290646"/>
            <a:ext cx="471055" cy="44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2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sp>
        <p:nvSpPr>
          <p:cNvPr id="3" name="Google Shape;126;p16"/>
          <p:cNvSpPr/>
          <p:nvPr/>
        </p:nvSpPr>
        <p:spPr>
          <a:xfrm>
            <a:off x="346663" y="375190"/>
            <a:ext cx="8284719" cy="2145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2000" dirty="0"/>
              <a:t>O sucesso deste tipo de análise reside no confronto entre os ambientes interno e externo, possibilitando a observação precisa das possibilidades envolvidas. Estas informações levantadas de pontos fortes e fracos, ameaças e oportunidades deverão ser relacionadas, claramente identificados e comparados entre si, para que isto permita uma visão clara do mercado e da sua situação perante o cenário que se apresenta cheio de oportunidades: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63" y="2568953"/>
            <a:ext cx="5045951" cy="22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0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sp>
        <p:nvSpPr>
          <p:cNvPr id="3" name="Google Shape;126;p16"/>
          <p:cNvSpPr/>
          <p:nvPr/>
        </p:nvSpPr>
        <p:spPr>
          <a:xfrm>
            <a:off x="346663" y="375190"/>
            <a:ext cx="8284719" cy="2145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2000" dirty="0"/>
              <a:t>O sucesso deste tipo de análise reside no confronto entre os ambientes interno e externo, possibilitando a observação precisa das possibilidades envolvidas. Estas informações levantadas de pontos fortes e fracos, ameaças e oportunidades deverão ser relacionadas, claramente identificados e comparados entre si, para que isto permita uma visão clara do mercado e da sua situação perante o cenário que se apresenta cheio de oportunidades: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63" y="2568953"/>
            <a:ext cx="5045951" cy="220936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305" y="2856948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9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3" descr="Imagem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343" name="Google Shape;343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9600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9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sp>
        <p:nvSpPr>
          <p:cNvPr id="3" name="Google Shape;126;p16"/>
          <p:cNvSpPr/>
          <p:nvPr/>
        </p:nvSpPr>
        <p:spPr>
          <a:xfrm>
            <a:off x="356474" y="412049"/>
            <a:ext cx="8224817" cy="1276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pt-BR" sz="2000" dirty="0"/>
              <a:t>Técnica de observação e análise do mercado que leva em consideração a relação entre o indivíduo e o mercado que o cerca, abordando pontos fortes e fracos, oportunidades e ameaças:</a:t>
            </a:r>
            <a:endParaRPr lang="pt-BR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74" y="2014964"/>
            <a:ext cx="5467350" cy="2581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8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sp>
        <p:nvSpPr>
          <p:cNvPr id="3" name="Google Shape;126;p16"/>
          <p:cNvSpPr/>
          <p:nvPr/>
        </p:nvSpPr>
        <p:spPr>
          <a:xfrm>
            <a:off x="356474" y="412049"/>
            <a:ext cx="8224817" cy="1276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pt-BR" sz="2000" dirty="0"/>
              <a:t>Técnica de observação e análise do mercado que leva em consideração a relação entre o indivíduo e o mercado que o cerca, abordando pontos fortes e fracos, oportunidades e ameaças:</a:t>
            </a:r>
            <a:endParaRPr lang="pt-BR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74" y="2014964"/>
            <a:ext cx="5467350" cy="25812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982" y="2446641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5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sp>
        <p:nvSpPr>
          <p:cNvPr id="3" name="Google Shape;126;p16"/>
          <p:cNvSpPr/>
          <p:nvPr/>
        </p:nvSpPr>
        <p:spPr>
          <a:xfrm>
            <a:off x="356474" y="412049"/>
            <a:ext cx="8224817" cy="1276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pt-BR" sz="2000" dirty="0"/>
              <a:t>É o lugar, situação ou condição onde você planeja estar. É a descrição de um status a ser alcançado no futuro. É literalmente onde você quer chegar:</a:t>
            </a:r>
            <a:endParaRPr lang="pt-BR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74" y="1925873"/>
            <a:ext cx="5486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8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sp>
        <p:nvSpPr>
          <p:cNvPr id="3" name="Google Shape;126;p16"/>
          <p:cNvSpPr/>
          <p:nvPr/>
        </p:nvSpPr>
        <p:spPr>
          <a:xfrm>
            <a:off x="356474" y="412049"/>
            <a:ext cx="8224817" cy="1276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pt-BR" sz="2000" dirty="0"/>
              <a:t>É o lugar, situação ou condição onde você planeja estar. É a descrição de um status a ser alcançado no futuro. É literalmente onde você quer chegar:</a:t>
            </a:r>
            <a:endParaRPr lang="pt-BR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74" y="1925873"/>
            <a:ext cx="5486400" cy="25908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567" y="2935347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3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sp>
        <p:nvSpPr>
          <p:cNvPr id="3" name="Google Shape;126;p16"/>
          <p:cNvSpPr/>
          <p:nvPr/>
        </p:nvSpPr>
        <p:spPr>
          <a:xfrm>
            <a:off x="356474" y="412049"/>
            <a:ext cx="8224817" cy="1276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pt-BR" sz="2000" dirty="0"/>
              <a:t>Ao momento, à conveniência, ao instante no qual surge uma possibilidade de alterar o estado atual de um indivíduo ou uma situação vigente, chamamos:</a:t>
            </a:r>
            <a:endParaRPr lang="pt-BR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74" y="1982360"/>
            <a:ext cx="54292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6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sp>
        <p:nvSpPr>
          <p:cNvPr id="3" name="Google Shape;126;p16"/>
          <p:cNvSpPr/>
          <p:nvPr/>
        </p:nvSpPr>
        <p:spPr>
          <a:xfrm>
            <a:off x="356474" y="412049"/>
            <a:ext cx="8224817" cy="1276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pt-BR" sz="2000" dirty="0"/>
              <a:t>Ao momento, à conveniência, ao instante no qual surge uma possibilidade de alterar o estado atual de um indivíduo ou uma situação vigente, chamamos:</a:t>
            </a:r>
            <a:endParaRPr lang="pt-BR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74" y="1982360"/>
            <a:ext cx="5429250" cy="25527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598" y="2399748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7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sp>
        <p:nvSpPr>
          <p:cNvPr id="3" name="Google Shape;126;p16"/>
          <p:cNvSpPr/>
          <p:nvPr/>
        </p:nvSpPr>
        <p:spPr>
          <a:xfrm>
            <a:off x="356474" y="412049"/>
            <a:ext cx="8224817" cy="1276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pt-BR" sz="2000" dirty="0"/>
              <a:t>Em relação aos fatores que podem influenciar a empregabilidade, levando-se em consideração o ambiente externo ao indivíduo, selecione a única alternativa correta.</a:t>
            </a:r>
            <a:endParaRPr lang="pt-BR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60" y="1773473"/>
            <a:ext cx="80867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9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866</Words>
  <Application>Microsoft Office PowerPoint</Application>
  <PresentationFormat>Personalizar</PresentationFormat>
  <Paragraphs>72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88</cp:revision>
  <dcterms:modified xsi:type="dcterms:W3CDTF">2020-12-08T21:38:53Z</dcterms:modified>
</cp:coreProperties>
</file>