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9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276" r:id="rId24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7" y="187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795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7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947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781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588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1071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211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230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730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602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9589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566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817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483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36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1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6054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63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717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58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3" name="bomb.wav"/>
          </p:stSnd>
        </p:sndAc>
      </p:transition>
    </mc:Choice>
    <mc:Fallback xmlns="">
      <p:transition spd="slow">
        <p:fade/>
        <p:sndAc>
          <p:stSnd>
            <p:snd r:embed="rId15" name="bomb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2;p13"/>
          <p:cNvSpPr/>
          <p:nvPr/>
        </p:nvSpPr>
        <p:spPr>
          <a:xfrm>
            <a:off x="214745" y="3176401"/>
            <a:ext cx="2743200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PESSOAL E </a:t>
            </a:r>
            <a:r>
              <a:rPr lang="pt-BR" sz="23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EMPREGABILIDADE</a:t>
            </a:r>
            <a:endParaRPr sz="2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5" y="724693"/>
            <a:ext cx="8305800" cy="35909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663" y="1039870"/>
            <a:ext cx="422030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4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2" y="1019968"/>
            <a:ext cx="82391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2" y="1019968"/>
            <a:ext cx="8239125" cy="3000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430" y="3448492"/>
            <a:ext cx="457200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1029493"/>
            <a:ext cx="8134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1029493"/>
            <a:ext cx="8134350" cy="29813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692" y="2932676"/>
            <a:ext cx="457200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4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962818"/>
            <a:ext cx="82486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2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962818"/>
            <a:ext cx="8248650" cy="31146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785" y="3505642"/>
            <a:ext cx="457200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2" y="1019968"/>
            <a:ext cx="81629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9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2" y="1019968"/>
            <a:ext cx="8162925" cy="3000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817" y="1314892"/>
            <a:ext cx="457200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12" y="939006"/>
            <a:ext cx="82772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3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PESSOAL E </a:t>
            </a:r>
            <a:r>
              <a:rPr lang="pt-BR" sz="32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EMPREGABILIDADE</a:t>
            </a:r>
            <a:endParaRPr lang="pt-BR" sz="30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3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12" y="939006"/>
            <a:ext cx="8277225" cy="3162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217" y="2520156"/>
            <a:ext cx="457200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2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0" y="1024731"/>
            <a:ext cx="80581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8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0" y="1024731"/>
            <a:ext cx="8058150" cy="29908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109" y="1383018"/>
            <a:ext cx="457200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 lang="pt-BR"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49" y="652523"/>
            <a:ext cx="7762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49" y="652523"/>
            <a:ext cx="7762875" cy="38290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951" y="3759625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87" y="996156"/>
            <a:ext cx="79152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1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87" y="996156"/>
            <a:ext cx="7915275" cy="304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417" y="2341132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" y="948531"/>
            <a:ext cx="82200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4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" y="948531"/>
            <a:ext cx="8220075" cy="31432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002" y="2388024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5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5" y="724693"/>
            <a:ext cx="83058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116</Words>
  <Application>Microsoft Office PowerPoint</Application>
  <PresentationFormat>Personalizar</PresentationFormat>
  <Paragraphs>50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87</cp:revision>
  <dcterms:modified xsi:type="dcterms:W3CDTF">2020-12-08T21:34:03Z</dcterms:modified>
</cp:coreProperties>
</file>