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792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813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4a8cd3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b04a8cd3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b04a8cd3aa_0_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86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270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4a8cd3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b04a8cd3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b04a8cd3aa_0_2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17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5743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4a8cd3a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b04a8cd3a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b04a8cd3aa_0_3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07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82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4a8cd3a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b04a8cd3a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b04a8cd3aa_0_4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135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57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4a8cd3a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b04a8cd3a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b04a8cd3aa_0_4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07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734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04a8cd3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b04a8cd3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b04a8cd3aa_0_5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0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94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4a8cd3a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b04a8cd3a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b04a8cd3aa_0_6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957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40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34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4a8cd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04a8cd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b04a8cd3aa_0_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1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89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a8cd3a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b04a8cd3a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b04a8cd3aa_0_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79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8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4a8cd3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b04a8cd3a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b04a8cd3aa_0_1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2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1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880908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2"/>
              <a:buFont typeface="Arial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 sz="23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887" y="1029493"/>
            <a:ext cx="74580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850" y="2808625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125" y="805656"/>
            <a:ext cx="7467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125" y="805656"/>
            <a:ext cx="7467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625" y="1521167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37" y="948531"/>
            <a:ext cx="75723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37" y="948531"/>
            <a:ext cx="75723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300" y="3037225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025" y="958056"/>
            <a:ext cx="7543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025" y="958056"/>
            <a:ext cx="75438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650" y="3113425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" y="1043781"/>
            <a:ext cx="75152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" y="1043781"/>
            <a:ext cx="75152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475" y="2830400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262" y="1053306"/>
            <a:ext cx="75533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36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262" y="1053306"/>
            <a:ext cx="75533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l="-70370" t="-130260" r="70370" b="130259"/>
          <a:stretch/>
        </p:blipFill>
        <p:spPr>
          <a:xfrm>
            <a:off x="6934475" y="2830400"/>
            <a:ext cx="587875" cy="4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300" y="2830400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550" y="1077118"/>
            <a:ext cx="75247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550" y="1077118"/>
            <a:ext cx="7524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550" y="2830400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50" y="924718"/>
            <a:ext cx="73723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50" y="924718"/>
            <a:ext cx="737235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525" y="3570650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37" y="991393"/>
            <a:ext cx="7496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37" y="991393"/>
            <a:ext cx="74961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75" y="2384050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" y="972343"/>
            <a:ext cx="75152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67049" y="0"/>
            <a:ext cx="7908600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" y="972343"/>
            <a:ext cx="75152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775" y="2449375"/>
            <a:ext cx="587875" cy="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887" y="1029493"/>
            <a:ext cx="74580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2</cp:revision>
  <dcterms:modified xsi:type="dcterms:W3CDTF">2020-12-08T21:33:16Z</dcterms:modified>
</cp:coreProperties>
</file>