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98" r:id="rId2"/>
    <p:sldId id="256" r:id="rId3"/>
    <p:sldId id="259" r:id="rId4"/>
    <p:sldId id="302" r:id="rId5"/>
    <p:sldId id="276" r:id="rId6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7" y="187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590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034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3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jpg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1.xml"/><Relationship Id="rId9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 descr="Resultado de imagem para LÃ³gica de ProgramaÃ§Ã£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3290" y="242455"/>
            <a:ext cx="8309751" cy="455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 descr="https://upload.wikimedia.org/wikipedia/commons/thumb/a/a0/Programming_language_textbooks.jpg/800px-Programming_language_textbooks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88705" y="3757015"/>
            <a:ext cx="1374337" cy="1040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3333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r="1701"/>
          <a:stretch/>
        </p:blipFill>
        <p:spPr>
          <a:xfrm>
            <a:off x="401781" y="286038"/>
            <a:ext cx="5818379" cy="446823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7" name="Google Shape;92;p13"/>
          <p:cNvSpPr/>
          <p:nvPr/>
        </p:nvSpPr>
        <p:spPr>
          <a:xfrm>
            <a:off x="6220160" y="182128"/>
            <a:ext cx="2549767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2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</a:t>
            </a:r>
            <a:r>
              <a:rPr lang="pt-BR" sz="2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sz="2000" b="1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EMPREGABILIDADE</a:t>
            </a:r>
            <a:endParaRPr sz="20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8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5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2;p13"/>
          <p:cNvSpPr/>
          <p:nvPr/>
        </p:nvSpPr>
        <p:spPr>
          <a:xfrm>
            <a:off x="214745" y="3176401"/>
            <a:ext cx="2743200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E </a:t>
            </a:r>
            <a:r>
              <a:rPr lang="pt-BR" sz="23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EMPREGABILIDADE</a:t>
            </a:r>
            <a:endParaRPr sz="2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lang="pt-BR" sz="3000" b="1" dirty="0" smtClean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</a:t>
            </a:r>
            <a:r>
              <a:rPr lang="pt-BR" sz="3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PESSOAL E </a:t>
            </a:r>
            <a:r>
              <a:rPr lang="pt-BR" sz="3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EMPREGABILIDADE</a:t>
            </a:r>
            <a:endParaRPr lang="pt-BR" sz="30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6" name="Google Shape;145;p18"/>
          <p:cNvSpPr/>
          <p:nvPr/>
        </p:nvSpPr>
        <p:spPr>
          <a:xfrm>
            <a:off x="409918" y="386270"/>
            <a:ext cx="2135574" cy="466346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9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27</Words>
  <Application>Microsoft Office PowerPoint</Application>
  <PresentationFormat>Personalizar</PresentationFormat>
  <Paragraphs>15</Paragraphs>
  <Slides>5</Slides>
  <Notes>5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128</cp:revision>
  <dcterms:modified xsi:type="dcterms:W3CDTF">2020-12-08T08:30:16Z</dcterms:modified>
</cp:coreProperties>
</file>