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87" r:id="rId4"/>
    <p:sldId id="297" r:id="rId5"/>
    <p:sldId id="288" r:id="rId6"/>
    <p:sldId id="298" r:id="rId7"/>
    <p:sldId id="289" r:id="rId8"/>
    <p:sldId id="299" r:id="rId9"/>
    <p:sldId id="290" r:id="rId10"/>
    <p:sldId id="300" r:id="rId11"/>
    <p:sldId id="301" r:id="rId12"/>
    <p:sldId id="307" r:id="rId13"/>
    <p:sldId id="292" r:id="rId14"/>
    <p:sldId id="302" r:id="rId15"/>
    <p:sldId id="293" r:id="rId16"/>
    <p:sldId id="305" r:id="rId17"/>
    <p:sldId id="294" r:id="rId18"/>
    <p:sldId id="306" r:id="rId19"/>
    <p:sldId id="295" r:id="rId20"/>
    <p:sldId id="303" r:id="rId21"/>
    <p:sldId id="296" r:id="rId22"/>
    <p:sldId id="304" r:id="rId23"/>
    <p:sldId id="276" r:id="rId24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187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69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921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323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9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900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88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79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812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236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854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040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124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941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69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17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969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26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64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603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779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2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23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  <a:endParaRPr sz="23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" y="524668"/>
            <a:ext cx="7515225" cy="39909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482" y="3177734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" y="558006"/>
            <a:ext cx="7515225" cy="39243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480" y="3779826"/>
            <a:ext cx="471055" cy="57185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071" y="3747896"/>
            <a:ext cx="6760464" cy="6037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7"/>
          <a:srcRect r="7385"/>
          <a:stretch/>
        </p:blipFill>
        <p:spPr>
          <a:xfrm>
            <a:off x="1382071" y="3056186"/>
            <a:ext cx="6261196" cy="6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" y="558006"/>
            <a:ext cx="7515225" cy="39243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480" y="3779826"/>
            <a:ext cx="471055" cy="57185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071" y="3747896"/>
            <a:ext cx="6760464" cy="6037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2071" y="3056186"/>
            <a:ext cx="6760464" cy="6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0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" y="810418"/>
            <a:ext cx="7477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" y="810418"/>
            <a:ext cx="7477125" cy="3419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20" y="2498682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7" y="958056"/>
            <a:ext cx="7496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7" y="958056"/>
            <a:ext cx="7496175" cy="3124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484" y="1499764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758031"/>
            <a:ext cx="7448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758031"/>
            <a:ext cx="7448550" cy="35242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127" y="1274132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" y="387946"/>
            <a:ext cx="7430077" cy="43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  <a:p>
            <a:pPr lvl="0" algn="ctr"/>
            <a:r>
              <a:rPr lang="pt-BR" sz="3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" y="387946"/>
            <a:ext cx="7430077" cy="434201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821" y="1654143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734218"/>
            <a:ext cx="7486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734218"/>
            <a:ext cx="7486650" cy="35718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337" y="2520155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6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1058068"/>
            <a:ext cx="74390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5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1058068"/>
            <a:ext cx="7439025" cy="29241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96" y="2714596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62" y="643731"/>
            <a:ext cx="7553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62" y="643731"/>
            <a:ext cx="7553325" cy="37528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698" y="2417713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796131"/>
            <a:ext cx="7334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796131"/>
            <a:ext cx="7334250" cy="34480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004" y="1859573"/>
            <a:ext cx="471055" cy="5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PESSOAL E EMPREGABILIDADE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" y="524668"/>
            <a:ext cx="75152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116</Words>
  <Application>Microsoft Office PowerPoint</Application>
  <PresentationFormat>Personalizar</PresentationFormat>
  <Paragraphs>50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96</cp:revision>
  <dcterms:modified xsi:type="dcterms:W3CDTF">2020-12-12T13:44:48Z</dcterms:modified>
</cp:coreProperties>
</file>