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64" r:id="rId4"/>
    <p:sldId id="277" r:id="rId5"/>
    <p:sldId id="279" r:id="rId6"/>
    <p:sldId id="295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3" r:id="rId20"/>
    <p:sldId id="297" r:id="rId21"/>
    <p:sldId id="294" r:id="rId22"/>
    <p:sldId id="296" r:id="rId23"/>
    <p:sldId id="276" r:id="rId24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" y="211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559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73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380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198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60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526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386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286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8185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392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433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621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759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42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201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63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5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26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35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2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pt-BR" sz="28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4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À EAD</a:t>
            </a:r>
            <a:endParaRPr sz="40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80" y="427512"/>
            <a:ext cx="8260082" cy="42869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971" y="3730778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719931"/>
            <a:ext cx="8324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719931"/>
            <a:ext cx="8324850" cy="36004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838" y="3125136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3" y="372752"/>
            <a:ext cx="6935190" cy="4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3" y="372752"/>
            <a:ext cx="6935190" cy="44011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179" y="3319481"/>
            <a:ext cx="369658" cy="4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2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2" y="648493"/>
            <a:ext cx="8315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2" y="648493"/>
            <a:ext cx="8315325" cy="37433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253" y="3350768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37" y="681831"/>
            <a:ext cx="8334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37" y="681831"/>
            <a:ext cx="8334375" cy="36766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062" y="2922569"/>
            <a:ext cx="422710" cy="5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57" y="705643"/>
            <a:ext cx="8348355" cy="36290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758" y="3821507"/>
            <a:ext cx="422710" cy="51316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98" y="3790249"/>
            <a:ext cx="7847414" cy="54441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7"/>
          <a:srcRect r="12038"/>
          <a:stretch/>
        </p:blipFill>
        <p:spPr>
          <a:xfrm>
            <a:off x="809698" y="3345223"/>
            <a:ext cx="5884268" cy="4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57" y="705643"/>
            <a:ext cx="8348355" cy="36290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758" y="3821507"/>
            <a:ext cx="422710" cy="51316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98" y="3790249"/>
            <a:ext cx="7847414" cy="54441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98" y="3345223"/>
            <a:ext cx="6689580" cy="4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3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" y="558006"/>
            <a:ext cx="8305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" y="558006"/>
            <a:ext cx="8305800" cy="39243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758" y="3047345"/>
            <a:ext cx="422710" cy="5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4" y="378220"/>
            <a:ext cx="7303324" cy="4348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4" y="378220"/>
            <a:ext cx="7303324" cy="43481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906" y="1817249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413" y="370976"/>
            <a:ext cx="6243844" cy="43829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202" y="4182041"/>
            <a:ext cx="471055" cy="5718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6"/>
          <a:srcRect r="7674"/>
          <a:stretch/>
        </p:blipFill>
        <p:spPr>
          <a:xfrm>
            <a:off x="1849740" y="3629678"/>
            <a:ext cx="5465460" cy="5860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9740" y="4215736"/>
            <a:ext cx="5783517" cy="5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413" y="370976"/>
            <a:ext cx="6243844" cy="43829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202" y="4182041"/>
            <a:ext cx="471055" cy="5718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740" y="3629678"/>
            <a:ext cx="5730706" cy="5860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9740" y="4215736"/>
            <a:ext cx="5783517" cy="5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60" y="365855"/>
            <a:ext cx="6315097" cy="43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60" y="365855"/>
            <a:ext cx="6315097" cy="43880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831" y="3148887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80" y="427512"/>
            <a:ext cx="8260082" cy="42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94</Words>
  <Application>Microsoft Office PowerPoint</Application>
  <PresentationFormat>Personalizar</PresentationFormat>
  <Paragraphs>50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100</cp:revision>
  <dcterms:modified xsi:type="dcterms:W3CDTF">2020-12-12T14:59:17Z</dcterms:modified>
</cp:coreProperties>
</file>