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77" r:id="rId4"/>
    <p:sldId id="287" r:id="rId5"/>
    <p:sldId id="278" r:id="rId6"/>
    <p:sldId id="288" r:id="rId7"/>
    <p:sldId id="279" r:id="rId8"/>
    <p:sldId id="289" r:id="rId9"/>
    <p:sldId id="280" r:id="rId10"/>
    <p:sldId id="290" r:id="rId11"/>
    <p:sldId id="281" r:id="rId12"/>
    <p:sldId id="291" r:id="rId13"/>
    <p:sldId id="282" r:id="rId14"/>
    <p:sldId id="283" r:id="rId15"/>
    <p:sldId id="292" r:id="rId16"/>
    <p:sldId id="284" r:id="rId17"/>
    <p:sldId id="293" r:id="rId18"/>
    <p:sldId id="285" r:id="rId19"/>
    <p:sldId id="294" r:id="rId20"/>
    <p:sldId id="286" r:id="rId21"/>
    <p:sldId id="276" r:id="rId22"/>
  </p:sldIdLst>
  <p:sldSz cx="8959850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10">
          <p15:clr>
            <a:srgbClr val="A4A3A4"/>
          </p15:clr>
        </p15:guide>
        <p15:guide id="2" pos="4858">
          <p15:clr>
            <a:srgbClr val="A4A3A4"/>
          </p15:clr>
        </p15:guide>
        <p15:guide id="3" orient="horz" pos="1589">
          <p15:clr>
            <a:srgbClr val="A4A3A4"/>
          </p15:clr>
        </p15:guide>
        <p15:guide id="4" pos="28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FFEBE6-90F8-4D44-96D0-5008739B0CD1}">
  <a:tblStyle styleId="{0DFFEBE6-90F8-4D44-96D0-5008739B0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7" y="211"/>
      </p:cViewPr>
      <p:guideLst>
        <p:guide orient="horz" pos="3710"/>
        <p:guide pos="4858"/>
        <p:guide orient="horz" pos="1589"/>
        <p:guide pos="2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501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2873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497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176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670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57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071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477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991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556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052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521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79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94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71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14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81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48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235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641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94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15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42160" y="1438082"/>
            <a:ext cx="4271432" cy="193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22226" y="-437886"/>
            <a:ext cx="4271432" cy="568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9"/>
              <a:buFont typeface="Calibri"/>
              <a:buNone/>
              <a:defRPr sz="44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rgbClr val="888888"/>
              </a:buClr>
              <a:buSzPts val="1176"/>
              <a:buNone/>
              <a:defRPr sz="117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535924" y="1341750"/>
            <a:ext cx="3807936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157" y="1841114"/>
            <a:ext cx="3790436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535924" y="1235577"/>
            <a:ext cx="3809103" cy="6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 b="1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535924" y="1841114"/>
            <a:ext cx="3809103" cy="27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7952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Char char="•"/>
              <a:defRPr sz="2352"/>
            </a:lvl1pPr>
            <a:lvl2pPr marL="914400" lvl="1" indent="-359283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Char char="•"/>
              <a:defRPr sz="2058"/>
            </a:lvl2pPr>
            <a:lvl3pPr marL="1371600" lvl="2" indent="-34061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Char char="•"/>
              <a:defRPr sz="1764"/>
            </a:lvl3pPr>
            <a:lvl4pPr marL="1828800" lvl="3" indent="-321944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4pPr>
            <a:lvl5pPr marL="2286000" lvl="4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5pPr>
            <a:lvl6pPr marL="2743200" lvl="5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6pPr>
            <a:lvl7pPr marL="3200400" lvl="6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7pPr>
            <a:lvl8pPr marL="3657600" lvl="7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8pPr>
            <a:lvl9pPr marL="4114800" lvl="8" indent="-321945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2"/>
              <a:buFont typeface="Calibri"/>
              <a:buNone/>
              <a:defRPr sz="235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09103" y="725712"/>
            <a:ext cx="4535924" cy="35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352"/>
              <a:buFont typeface="Arial"/>
              <a:buNone/>
              <a:defRPr sz="23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None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17157" y="1512094"/>
            <a:ext cx="2889785" cy="28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176"/>
              <a:buNone/>
              <a:defRPr sz="1176"/>
            </a:lvl1pPr>
            <a:lvl2pPr marL="914400" lvl="1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029"/>
              <a:buNone/>
              <a:defRPr sz="1029"/>
            </a:lvl2pPr>
            <a:lvl3pPr marL="1371600" lvl="2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882"/>
              <a:buNone/>
              <a:defRPr sz="882"/>
            </a:lvl3pPr>
            <a:lvl4pPr marL="1828800" lvl="3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4pPr>
            <a:lvl5pPr marL="2286000" lvl="4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5pPr>
            <a:lvl6pPr marL="2743200" lvl="5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6pPr>
            <a:lvl7pPr marL="3200400" lvl="6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7pPr>
            <a:lvl8pPr marL="3657600" lvl="7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8pPr>
            <a:lvl9pPr marL="4114800" lvl="8" indent="-2286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80909" y="-923170"/>
            <a:ext cx="3198032" cy="772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4"/>
              <a:buFont typeface="Calibri"/>
              <a:buNone/>
              <a:defRPr sz="32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9283" algn="l" rtl="0">
              <a:lnSpc>
                <a:spcPct val="90000"/>
              </a:lnSpc>
              <a:spcBef>
                <a:spcPts val="735"/>
              </a:spcBef>
              <a:spcAft>
                <a:spcPts val="0"/>
              </a:spcAft>
              <a:buClr>
                <a:schemeClr val="dk1"/>
              </a:buClr>
              <a:buSzPts val="2058"/>
              <a:buFont typeface="Arial"/>
              <a:buChar char="•"/>
              <a:defRPr sz="2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061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  <a:defRPr sz="17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1944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2610" algn="l" rtl="0">
              <a:lnSpc>
                <a:spcPct val="90000"/>
              </a:lnSpc>
              <a:spcBef>
                <a:spcPts val="36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Char char="•"/>
              <a:defRPr sz="13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8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12" name="bomb.wav"/>
          </p:stSnd>
        </p:sndAc>
      </p:transition>
    </mc:Choice>
    <mc:Fallback xmlns="">
      <p:transition spd="slow">
        <p:fade/>
        <p:sndAc>
          <p:stSnd>
            <p:snd r:embed="rId15" name="bomb.wav"/>
          </p:stSnd>
        </p:sndAc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500" y="228600"/>
            <a:ext cx="8369300" cy="45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500" y="229861"/>
            <a:ext cx="8369300" cy="45445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4144510" y="3327399"/>
            <a:ext cx="4353314" cy="132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sz="54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2;p13"/>
          <p:cNvSpPr/>
          <p:nvPr/>
        </p:nvSpPr>
        <p:spPr>
          <a:xfrm>
            <a:off x="214745" y="3176401"/>
            <a:ext cx="2743200" cy="147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sz="32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pt-BR" sz="28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4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À EAD</a:t>
            </a:r>
            <a:endParaRPr sz="40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7" y="553243"/>
            <a:ext cx="7610475" cy="39338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25" y="2177807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8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" y="581818"/>
            <a:ext cx="7629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" y="581818"/>
            <a:ext cx="7629525" cy="38766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470" y="4022786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7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" y="648493"/>
            <a:ext cx="7705725" cy="37433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177" y="2980525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" y="619918"/>
            <a:ext cx="77057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" y="619918"/>
            <a:ext cx="7705725" cy="38004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545" y="2084448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0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437882"/>
            <a:ext cx="7667625" cy="42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437882"/>
            <a:ext cx="7667625" cy="42730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710" y="3766665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7" y="696118"/>
            <a:ext cx="7686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7" y="696118"/>
            <a:ext cx="7686675" cy="36480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796" y="3801565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IS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821" y="228600"/>
            <a:ext cx="8349916" cy="454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830044" y="1420232"/>
            <a:ext cx="3573378" cy="200054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000" b="1" dirty="0" smtClean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36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lang="pt-BR"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8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538956"/>
            <a:ext cx="7620000" cy="39624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685" y="2520156"/>
            <a:ext cx="358908" cy="4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6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3" descr="Imagem relacionad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07" y="194518"/>
            <a:ext cx="8366236" cy="4603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/>
          <p:nvPr/>
        </p:nvSpPr>
        <p:spPr>
          <a:xfrm>
            <a:off x="1252152" y="1919414"/>
            <a:ext cx="12851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206844" y="1750538"/>
            <a:ext cx="12851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/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807" y="194519"/>
            <a:ext cx="8373706" cy="460333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/>
          <p:nvPr/>
        </p:nvSpPr>
        <p:spPr>
          <a:xfrm>
            <a:off x="3088918" y="1940950"/>
            <a:ext cx="2597727" cy="156966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9600" cap="non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9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38" y="831414"/>
            <a:ext cx="8132356" cy="36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38" y="831414"/>
            <a:ext cx="8132356" cy="365043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223" y="3076847"/>
            <a:ext cx="335129" cy="4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2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686593"/>
            <a:ext cx="7829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686593"/>
            <a:ext cx="7829550" cy="36671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574" y="3949092"/>
            <a:ext cx="401781" cy="4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7" y="577056"/>
            <a:ext cx="76866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0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7" y="577056"/>
            <a:ext cx="7686675" cy="38862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453" y="3460871"/>
            <a:ext cx="417465" cy="5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2"/>
          <p:cNvSpPr/>
          <p:nvPr/>
        </p:nvSpPr>
        <p:spPr>
          <a:xfrm>
            <a:off x="567049" y="0"/>
            <a:ext cx="7908736" cy="3266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EAD</a:t>
            </a:r>
            <a:endParaRPr lang="pt-BR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87" y="553243"/>
            <a:ext cx="7610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  <p:sndAc>
          <p:stSnd>
            <p:snd r:embed="rId3" name="bomb.wav"/>
          </p:stSnd>
        </p:sndAc>
      </p:transition>
    </mc:Choice>
    <mc:Fallback xmlns="">
      <p:transition spd="slow">
        <p:fade/>
        <p:sndAc>
          <p:stSnd>
            <p:snd r:embed="rId5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86</Words>
  <Application>Microsoft Office PowerPoint</Application>
  <PresentationFormat>Personalizar</PresentationFormat>
  <Paragraphs>46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maryana(Mariana)</dc:creator>
  <cp:lastModifiedBy>germany</cp:lastModifiedBy>
  <cp:revision>103</cp:revision>
  <dcterms:modified xsi:type="dcterms:W3CDTF">2020-12-10T22:21:26Z</dcterms:modified>
</cp:coreProperties>
</file>