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77" r:id="rId4"/>
    <p:sldId id="287" r:id="rId5"/>
    <p:sldId id="278" r:id="rId6"/>
    <p:sldId id="288" r:id="rId7"/>
    <p:sldId id="279" r:id="rId8"/>
    <p:sldId id="289" r:id="rId9"/>
    <p:sldId id="280" r:id="rId10"/>
    <p:sldId id="290" r:id="rId11"/>
    <p:sldId id="281" r:id="rId12"/>
    <p:sldId id="291" r:id="rId13"/>
    <p:sldId id="282" r:id="rId14"/>
    <p:sldId id="292" r:id="rId15"/>
    <p:sldId id="283" r:id="rId16"/>
    <p:sldId id="293" r:id="rId17"/>
    <p:sldId id="284" r:id="rId18"/>
    <p:sldId id="294" r:id="rId19"/>
    <p:sldId id="285" r:id="rId20"/>
    <p:sldId id="295" r:id="rId21"/>
    <p:sldId id="286" r:id="rId22"/>
    <p:sldId id="296" r:id="rId23"/>
    <p:sldId id="276" r:id="rId2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7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91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10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37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084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32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722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90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767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442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2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331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87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044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4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41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06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17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344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51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2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1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pt-BR" sz="2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À EAD</a:t>
            </a:r>
            <a:endParaRPr sz="4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7" y="450760"/>
            <a:ext cx="7724775" cy="426014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533" y="4081719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562768"/>
            <a:ext cx="7667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562768"/>
            <a:ext cx="7667625" cy="3914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277" y="3474445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500856"/>
            <a:ext cx="77533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500856"/>
            <a:ext cx="7753350" cy="4038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883" y="4060778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686593"/>
            <a:ext cx="7667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686593"/>
            <a:ext cx="7667625" cy="36671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13" y="2909053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" y="391318"/>
            <a:ext cx="7772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" y="391318"/>
            <a:ext cx="7772400" cy="42576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988" y="3237120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8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729456"/>
            <a:ext cx="7734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729456"/>
            <a:ext cx="7734300" cy="3581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626" y="2895093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19893"/>
            <a:ext cx="7715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19893"/>
            <a:ext cx="7715250" cy="42005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421" y="3453505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591343"/>
            <a:ext cx="7696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591343"/>
            <a:ext cx="7696200" cy="38576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12" y="3397934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7" y="600868"/>
            <a:ext cx="7762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7" y="600868"/>
            <a:ext cx="7762875" cy="38385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034" y="3460755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577056"/>
            <a:ext cx="769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577056"/>
            <a:ext cx="7696200" cy="3886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504" y="2113316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3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7" y="450760"/>
            <a:ext cx="7724775" cy="42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94</Words>
  <Application>Microsoft Office PowerPoint</Application>
  <PresentationFormat>Personalizar</PresentationFormat>
  <Paragraphs>50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106</cp:revision>
  <dcterms:modified xsi:type="dcterms:W3CDTF">2021-01-09T17:01:43Z</dcterms:modified>
</cp:coreProperties>
</file>