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98" r:id="rId2"/>
    <p:sldId id="256" r:id="rId3"/>
    <p:sldId id="259" r:id="rId4"/>
    <p:sldId id="302" r:id="rId5"/>
    <p:sldId id="276" r:id="rId6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8" y="859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590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034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13" name="bomb.wav"/>
          </p:stSnd>
        </p:sndAc>
      </p:transition>
    </mc:Choice>
    <mc:Fallback xmlns="">
      <p:transition spd="slow">
        <p:fade/>
        <p:sndAc>
          <p:stSnd>
            <p:snd r:embed="rId15" name="bomb.wav"/>
          </p:stSnd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jpg"/><Relationship Id="rId5" Type="http://schemas.openxmlformats.org/officeDocument/2006/relationships/audio" Target="../media/audio1.wav"/><Relationship Id="rId4" Type="http://schemas.openxmlformats.org/officeDocument/2006/relationships/notesSlide" Target="../notesSlides/notesSlide1.xml"/><Relationship Id="rId9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 descr="Resultado de imagem para LÃ³gica de ProgramaÃ§Ã£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3290" y="242455"/>
            <a:ext cx="8309751" cy="455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 descr="https://upload.wikimedia.org/wikipedia/commons/thumb/a/a0/Programming_language_textbooks.jpg/800px-Programming_language_textbooks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88705" y="3757015"/>
            <a:ext cx="1374337" cy="1040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3333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r="1701"/>
          <a:stretch/>
        </p:blipFill>
        <p:spPr>
          <a:xfrm>
            <a:off x="401781" y="286038"/>
            <a:ext cx="5818379" cy="446823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7" name="Google Shape;92;p13"/>
          <p:cNvSpPr/>
          <p:nvPr/>
        </p:nvSpPr>
        <p:spPr>
          <a:xfrm>
            <a:off x="6220160" y="182128"/>
            <a:ext cx="2549767" cy="147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32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INTRODUÇÃO </a:t>
            </a:r>
            <a:r>
              <a:rPr lang="pt-BR" sz="40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À EAD</a:t>
            </a:r>
            <a:endParaRPr sz="40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8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5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3327399"/>
            <a:ext cx="4353314" cy="132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2;p13"/>
          <p:cNvSpPr/>
          <p:nvPr/>
        </p:nvSpPr>
        <p:spPr>
          <a:xfrm>
            <a:off x="214745" y="3176401"/>
            <a:ext cx="2743200" cy="147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32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pt-BR" sz="28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40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À EAD</a:t>
            </a:r>
            <a:endParaRPr sz="40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6;p16"/>
          <p:cNvSpPr/>
          <p:nvPr/>
        </p:nvSpPr>
        <p:spPr>
          <a:xfrm>
            <a:off x="2851815" y="1502294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44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INTRODUÇÃO </a:t>
            </a:r>
            <a:r>
              <a:rPr lang="pt-BR" sz="48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À </a:t>
            </a:r>
            <a:r>
              <a:rPr lang="pt-BR" sz="48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EAD</a:t>
            </a:r>
            <a:endParaRPr lang="pt-BR" sz="48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96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21</Words>
  <Application>Microsoft Office PowerPoint</Application>
  <PresentationFormat>Personalizar</PresentationFormat>
  <Paragraphs>13</Paragraphs>
  <Slides>5</Slides>
  <Notes>5</Notes>
  <HiddenSlides>0</HiddenSlides>
  <MMClips>1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129</cp:revision>
  <dcterms:modified xsi:type="dcterms:W3CDTF">2020-12-09T21:56:07Z</dcterms:modified>
</cp:coreProperties>
</file>