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9" r:id="rId3"/>
    <p:sldId id="277" r:id="rId4"/>
    <p:sldId id="287" r:id="rId5"/>
    <p:sldId id="278" r:id="rId6"/>
    <p:sldId id="288" r:id="rId7"/>
    <p:sldId id="279" r:id="rId8"/>
    <p:sldId id="289" r:id="rId9"/>
    <p:sldId id="280" r:id="rId10"/>
    <p:sldId id="290" r:id="rId11"/>
    <p:sldId id="281" r:id="rId12"/>
    <p:sldId id="291" r:id="rId13"/>
    <p:sldId id="282" r:id="rId14"/>
    <p:sldId id="292" r:id="rId15"/>
    <p:sldId id="283" r:id="rId16"/>
    <p:sldId id="293" r:id="rId17"/>
    <p:sldId id="284" r:id="rId18"/>
    <p:sldId id="294" r:id="rId19"/>
    <p:sldId id="285" r:id="rId20"/>
    <p:sldId id="295" r:id="rId21"/>
    <p:sldId id="286" r:id="rId22"/>
    <p:sldId id="296" r:id="rId23"/>
    <p:sldId id="276" r:id="rId24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7" y="211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5663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9723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368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1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3754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971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3819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7997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2733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9585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236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0805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6628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9964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71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142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6738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924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8208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075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0026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49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2" name="bomb.wav"/>
          </p:stSnd>
        </p:sndAc>
      </p:transition>
    </mc:Choice>
    <mc:Fallback xmlns="">
      <p:transition spd="slow">
        <p:fade/>
        <p:sndAc>
          <p:stSnd>
            <p:snd r:embed="rId15" name="bomb.wav"/>
          </p:stSnd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Relationship Id="rId9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144510" y="3327399"/>
            <a:ext cx="4353314" cy="132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2;p13"/>
          <p:cNvSpPr/>
          <p:nvPr/>
        </p:nvSpPr>
        <p:spPr>
          <a:xfrm>
            <a:off x="214745" y="3176401"/>
            <a:ext cx="2743200" cy="147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32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pt-BR" sz="28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pt-BR" sz="40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À EAD</a:t>
            </a:r>
            <a:endParaRPr sz="40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2" y="605631"/>
            <a:ext cx="7743825" cy="38290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703" y="2930264"/>
            <a:ext cx="335129" cy="4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11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87" y="450761"/>
            <a:ext cx="6645500" cy="4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6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87" y="450761"/>
            <a:ext cx="6645500" cy="426290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749" y="3810838"/>
            <a:ext cx="265246" cy="3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6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099" y="425003"/>
            <a:ext cx="6800045" cy="43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2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099" y="425003"/>
            <a:ext cx="6800045" cy="431442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412" y="4055143"/>
            <a:ext cx="265246" cy="3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0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425002"/>
            <a:ext cx="7715250" cy="427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7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425002"/>
            <a:ext cx="7715250" cy="427578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562" y="3433910"/>
            <a:ext cx="265246" cy="3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1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" y="586581"/>
            <a:ext cx="77343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4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" y="586581"/>
            <a:ext cx="7734300" cy="38671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088" y="3880640"/>
            <a:ext cx="265246" cy="3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1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75" y="481806"/>
            <a:ext cx="7810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descr="IIS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821" y="228600"/>
            <a:ext cx="8349916" cy="4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830044" y="1420232"/>
            <a:ext cx="3573378" cy="20005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0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0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pt-BR" sz="36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3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8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75" y="481806"/>
            <a:ext cx="7810500" cy="40767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175" y="4110985"/>
            <a:ext cx="265246" cy="3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5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2" y="396081"/>
            <a:ext cx="77438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2" y="396081"/>
            <a:ext cx="7743825" cy="42481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368" y="3587473"/>
            <a:ext cx="265246" cy="3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18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 descr="Imagem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" y="696118"/>
            <a:ext cx="77343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" y="696118"/>
            <a:ext cx="7734300" cy="36480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014" y="2022844"/>
            <a:ext cx="335129" cy="4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0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2" y="357981"/>
            <a:ext cx="76676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1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2" y="357981"/>
            <a:ext cx="7667625" cy="43243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602" y="2881403"/>
            <a:ext cx="335129" cy="4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0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37" y="553243"/>
            <a:ext cx="77247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37" y="553243"/>
            <a:ext cx="7724775" cy="39338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216" y="3544518"/>
            <a:ext cx="335129" cy="4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18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2" y="605631"/>
            <a:ext cx="77438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94</Words>
  <Application>Microsoft Office PowerPoint</Application>
  <PresentationFormat>Personalizar</PresentationFormat>
  <Paragraphs>50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104</cp:revision>
  <dcterms:modified xsi:type="dcterms:W3CDTF">2020-12-11T00:24:40Z</dcterms:modified>
</cp:coreProperties>
</file>