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90" r:id="rId2"/>
  </p:sldIdLst>
  <p:sldSz cx="8959850" cy="97202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155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3064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752" y="77"/>
      </p:cViewPr>
      <p:guideLst>
        <p:guide orient="horz" pos="7155"/>
        <p:guide pos="4858"/>
        <p:guide orient="horz" pos="3064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847850" y="685800"/>
            <a:ext cx="316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47850" y="685800"/>
            <a:ext cx="316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130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7" y="517514"/>
            <a:ext cx="7727871" cy="187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7" y="2587570"/>
            <a:ext cx="7727871" cy="61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67" lvl="0" indent="-342875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33" lvl="1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00" lvl="2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667" lvl="3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834" lvl="4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00" lvl="5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167" lvl="6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334" lvl="7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01" lvl="8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8" y="9009245"/>
            <a:ext cx="3023949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7" y="517514"/>
            <a:ext cx="7727871" cy="187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1396220" y="1807349"/>
            <a:ext cx="6167417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67" lvl="0" indent="-342875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33" lvl="1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00" lvl="2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667" lvl="3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834" lvl="4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00" lvl="5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167" lvl="6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334" lvl="7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01" lvl="8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8" y="9009245"/>
            <a:ext cx="3023949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3259143" y="3670267"/>
            <a:ext cx="8237473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660795" y="1794306"/>
            <a:ext cx="8237473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67" lvl="0" indent="-342875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33" lvl="1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00" lvl="2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667" lvl="3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834" lvl="4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00" lvl="5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167" lvl="6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334" lvl="7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01" lvl="8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8" y="9009245"/>
            <a:ext cx="3023949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1590794"/>
            <a:ext cx="6719888" cy="338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5105395"/>
            <a:ext cx="6719888" cy="2346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8" y="9009245"/>
            <a:ext cx="3023949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30" y="2423317"/>
            <a:ext cx="7727871" cy="404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30" y="6504928"/>
            <a:ext cx="7727871" cy="2126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67" lvl="0" indent="-228583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333" lvl="1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500" lvl="2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667" lvl="3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5834" lvl="4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000" lvl="5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167" lvl="6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334" lvl="7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501" lvl="8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8" y="9009245"/>
            <a:ext cx="3023949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7" y="517514"/>
            <a:ext cx="7727871" cy="187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2587570"/>
            <a:ext cx="3807936" cy="61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67" lvl="0" indent="-342875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33" lvl="1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00" lvl="2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667" lvl="3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834" lvl="4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00" lvl="5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167" lvl="6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334" lvl="7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01" lvl="8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2587570"/>
            <a:ext cx="3807936" cy="61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67" lvl="0" indent="-342875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33" lvl="1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00" lvl="2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667" lvl="3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834" lvl="4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00" lvl="5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167" lvl="6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334" lvl="7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01" lvl="8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8" y="9009245"/>
            <a:ext cx="3023949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64" y="517514"/>
            <a:ext cx="7727871" cy="187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2382816"/>
            <a:ext cx="3790436" cy="116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67" lvl="0" indent="-228583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333" lvl="1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500" lvl="2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667" lvl="3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5834" lvl="4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000" lvl="5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167" lvl="6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334" lvl="7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501" lvl="8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3550596"/>
            <a:ext cx="3790436" cy="5222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67" lvl="0" indent="-342875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33" lvl="1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00" lvl="2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667" lvl="3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834" lvl="4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00" lvl="5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167" lvl="6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334" lvl="7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01" lvl="8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31" y="2382816"/>
            <a:ext cx="3809103" cy="116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67" lvl="0" indent="-228583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333" lvl="1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500" lvl="2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667" lvl="3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5834" lvl="4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000" lvl="5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167" lvl="6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334" lvl="7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501" lvl="8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31" y="3550596"/>
            <a:ext cx="3809103" cy="5222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67" lvl="0" indent="-342875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33" lvl="1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00" lvl="2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667" lvl="3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834" lvl="4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00" lvl="5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167" lvl="6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334" lvl="7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01" lvl="8" indent="-34287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8" y="9009245"/>
            <a:ext cx="3023949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7" y="517514"/>
            <a:ext cx="7727871" cy="187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8" y="9009245"/>
            <a:ext cx="3023949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8" y="9009245"/>
            <a:ext cx="3023949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64" y="648025"/>
            <a:ext cx="2889785" cy="22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1399545"/>
            <a:ext cx="4535924" cy="690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67" lvl="0" indent="-377924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333" lvl="1" indent="-359257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500" lvl="2" indent="-340589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667" lvl="3" indent="-321921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5834" lvl="4" indent="-321922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000" lvl="5" indent="-321922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167" lvl="6" indent="-321922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334" lvl="7" indent="-321922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501" lvl="8" indent="-321922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64" y="2916086"/>
            <a:ext cx="2889785" cy="540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67" lvl="0" indent="-228583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333" lvl="1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500" lvl="2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667" lvl="3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5834" lvl="4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000" lvl="5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167" lvl="6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334" lvl="7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501" lvl="8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8" y="9009245"/>
            <a:ext cx="3023949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64" y="648025"/>
            <a:ext cx="2889785" cy="22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1399545"/>
            <a:ext cx="4535924" cy="690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64" y="2916086"/>
            <a:ext cx="2889785" cy="540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67" lvl="0" indent="-228583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333" lvl="1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500" lvl="2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667" lvl="3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5834" lvl="4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000" lvl="5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167" lvl="6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334" lvl="7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501" lvl="8" indent="-2285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8" y="9009245"/>
            <a:ext cx="3023949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7" y="517514"/>
            <a:ext cx="7727871" cy="187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7" y="2587570"/>
            <a:ext cx="7727871" cy="61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8" y="9009245"/>
            <a:ext cx="3023949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9009245"/>
            <a:ext cx="2015966" cy="5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9474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" y="13777"/>
            <a:ext cx="8960333" cy="9706485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11" y="68218"/>
            <a:ext cx="1285859" cy="73589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8656" y="227620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71368" y="227621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5913" y="-18216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>
                <a:solidFill>
                  <a:schemeClr val="bg1"/>
                </a:solidFill>
              </a:rPr>
              <a:t>&lt;</a:t>
            </a:r>
            <a:r>
              <a:rPr lang="pt-BR" sz="6000" b="1" dirty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0" y="810735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101419" y="-18216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>
                <a:solidFill>
                  <a:schemeClr val="bg1"/>
                </a:solidFill>
              </a:rPr>
              <a:t>&gt;</a:t>
            </a:r>
            <a:r>
              <a:rPr lang="pt-BR" sz="6000" b="1" dirty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831253" y="109850"/>
            <a:ext cx="4483577" cy="672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 smtClean="0">
                <a:solidFill>
                  <a:schemeClr val="bg1"/>
                </a:solidFill>
              </a:rPr>
              <a:t>Número</a:t>
            </a:r>
            <a:endParaRPr lang="pt-BR" sz="3300" dirty="0">
              <a:solidFill>
                <a:schemeClr val="bg1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69778" y="923874"/>
            <a:ext cx="8825344" cy="8708642"/>
          </a:xfrm>
          <a:prstGeom prst="roundRect">
            <a:avLst>
              <a:gd name="adj" fmla="val 136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200" dirty="0"/>
          </a:p>
        </p:txBody>
      </p: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6002" y="78411"/>
            <a:ext cx="994022" cy="101053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Retângulo 3"/>
          <p:cNvSpPr/>
          <p:nvPr/>
        </p:nvSpPr>
        <p:spPr>
          <a:xfrm>
            <a:off x="453000" y="59052"/>
            <a:ext cx="1285859" cy="723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436962" y="41956"/>
            <a:ext cx="1285859" cy="72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Conteúdo</a:t>
            </a:r>
            <a:endParaRPr lang="pt-BR" sz="1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7622929" y="59057"/>
            <a:ext cx="991984" cy="983425"/>
            <a:chOff x="1727950" y="1057245"/>
            <a:chExt cx="5444932" cy="2963526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>
              <a:off x="4450416" y="1057245"/>
              <a:ext cx="2722466" cy="2958706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 flipH="1">
              <a:off x="1727950" y="1062065"/>
              <a:ext cx="2722466" cy="2958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929872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5</Words>
  <Application>Microsoft Office PowerPoint</Application>
  <PresentationFormat>Personalizar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90</cp:revision>
  <dcterms:modified xsi:type="dcterms:W3CDTF">2021-06-08T00:34:02Z</dcterms:modified>
</cp:coreProperties>
</file>