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303" r:id="rId2"/>
    <p:sldId id="311" r:id="rId3"/>
    <p:sldId id="307" r:id="rId4"/>
    <p:sldId id="309" r:id="rId5"/>
    <p:sldId id="308" r:id="rId6"/>
    <p:sldId id="306" r:id="rId7"/>
    <p:sldId id="305" r:id="rId8"/>
    <p:sldId id="312" r:id="rId9"/>
    <p:sldId id="315" r:id="rId10"/>
    <p:sldId id="316" r:id="rId11"/>
    <p:sldId id="313" r:id="rId12"/>
    <p:sldId id="314" r:id="rId1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4" y="475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78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73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518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3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97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29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1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30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84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1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a opção correta para montar um algoritmo.</a:t>
            </a:r>
            <a:endParaRPr lang="pt-BR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27000" y="2231329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Unidade abaixo de unidade, dezena abaixo de dezena e assim sucessivamente.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importa a ordem somente o resultado.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ordem dos produtos não altera o resultado.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Montar um algoritmo da adição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Nenhuma opção.</a:t>
            </a: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3761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 a propriedade associativa da adição escolha a opção correta.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33794" y="1790272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da </a:t>
            </a: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somamos as parcelas o resultado nunca será o mesmo.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da forma que somamos as parcelas o resultado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vai se repetir.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da forma que somamos as parcelas o resultado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 está sempre se alterando.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existe propriedade associativa da adição.</a:t>
            </a: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</a:t>
            </a: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forma que somamos as parcelas 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 é o mesmo. 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05271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se chama os termos da adição?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33794" y="2010412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total.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Parcialmente.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a termos na adição.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3917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0" y="968466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se chama resultado da adição?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33794" y="2010412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total.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Parcialmente.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Quociente.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839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Quantos termos há na adição?</a:t>
            </a:r>
            <a:endParaRPr lang="pt-BR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27000" y="2231329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Nenhuma opção.</a:t>
            </a: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3772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</a:t>
            </a:r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do zero na adição? </a:t>
            </a:r>
            <a:endParaRPr lang="pt-BR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27000" y="2231329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zero não tem efeito na soma ou seja o zero não tem valor na adição.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zero é o elemento neutro da adição, mas em algumas exceções o zero tem valor de 1.  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de zero na adição é 2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de zero na adição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3 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de zero na adição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4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7140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é adição</a:t>
            </a:r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endParaRPr lang="pt-BR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73603" y="1790272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Aquilo qu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se acrescenta; acréscimo, aumento.  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a base do 1+1.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Tudo aquilo que se diminui. 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quando o Joãozinho compra maçãs.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 é só outra forma  de dizer subtração.</a:t>
            </a:r>
          </a:p>
        </p:txBody>
      </p:sp>
    </p:spTree>
    <p:extLst>
      <p:ext uri="{BB962C8B-B14F-4D97-AF65-F5344CB8AC3E}">
        <p14:creationId xmlns:p14="http://schemas.microsoft.com/office/powerpoint/2010/main" val="1952563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</a:t>
            </a:r>
            <a:r>
              <a:rPr lang="pt-BR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do zero na adição? </a:t>
            </a:r>
            <a:endParaRPr lang="pt-BR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27000" y="2231329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zero não tem efeito na soma ou seja o zero não tem valor na adição.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zero é o elemento neutro da adição, mas em algumas exceções o zero tem valor de 1.  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de zero na adição é 2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de zero na adição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3 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de zero na adição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4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9122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o elemento neutro da adição?  </a:t>
            </a:r>
            <a:endParaRPr lang="pt-BR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73603" y="1920179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6206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Quanta a regra do vai 1 escolha a alternativa correta.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73603" y="1805875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Todos os números acima de nove deve se escreve somente o algarismo da direita, levando o restante do número para somar com a coluna imediata a esquerda.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números de 1 até 9 devem ser colocados na coluna imediata a esquerda 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ordem absolutiva é usada para resolver as equações que precisa ser usada a regra do vai 1.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Fracionários.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Cardinais </a:t>
            </a: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 algn="l">
              <a:buFont typeface="Arial"/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4653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corresponde adicionar mais números na adição?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33794" y="2010412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Adicionar mais números corresponde a repetir a operação.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Adicionar mais números corresponde a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terminar a operação.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Adicionar mais números corresponde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usar a ordem absolutiva.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Adicionar mais números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corresponde a usar outras operações.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Adicionar mais números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corresponde a usar o elemento neutro.</a:t>
            </a:r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8652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" y="-11393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33022"/>
            <a:ext cx="1285859" cy="73589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825648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26359" y="96073"/>
            <a:ext cx="4483577" cy="672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 smtClean="0">
                <a:solidFill>
                  <a:schemeClr val="bg1"/>
                </a:solidFill>
              </a:rPr>
              <a:t>Adição</a:t>
            </a:r>
            <a:endParaRPr lang="pt-BR" sz="3300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206" y="915790"/>
            <a:ext cx="8825344" cy="4071847"/>
          </a:xfrm>
          <a:prstGeom prst="roundRect">
            <a:avLst>
              <a:gd name="adj" fmla="val 357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sz="1200" dirty="0"/>
          </a:p>
        </p:txBody>
      </p: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6002" y="18168"/>
            <a:ext cx="994022" cy="101053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Retângulo 3"/>
          <p:cNvSpPr/>
          <p:nvPr/>
        </p:nvSpPr>
        <p:spPr>
          <a:xfrm>
            <a:off x="448106" y="45275"/>
            <a:ext cx="1285859" cy="72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8106" y="45274"/>
            <a:ext cx="1285859" cy="72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7618040" y="45275"/>
            <a:ext cx="991984" cy="983425"/>
            <a:chOff x="1727950" y="1057245"/>
            <a:chExt cx="5444932" cy="2963526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>
              <a:off x="4450416" y="1057245"/>
              <a:ext cx="2722466" cy="2958706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6"/>
            <a:srcRect t="12898" r="10521"/>
            <a:stretch/>
          </p:blipFill>
          <p:spPr>
            <a:xfrm flipH="1">
              <a:off x="1727950" y="1062065"/>
              <a:ext cx="2722466" cy="2958706"/>
            </a:xfrm>
            <a:prstGeom prst="rect">
              <a:avLst/>
            </a:prstGeom>
          </p:spPr>
        </p:pic>
      </p:grpSp>
      <p:sp>
        <p:nvSpPr>
          <p:cNvPr id="18" name="Título 1"/>
          <p:cNvSpPr txBox="1">
            <a:spLocks/>
          </p:cNvSpPr>
          <p:nvPr/>
        </p:nvSpPr>
        <p:spPr>
          <a:xfrm>
            <a:off x="127000" y="1046868"/>
            <a:ext cx="8718550" cy="10533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 a propriedade associativa da adição escolha a opção correta.</a:t>
            </a:r>
            <a:endParaRPr lang="pt-BR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33794" y="1790272"/>
            <a:ext cx="8718550" cy="2688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lphaUcParenR"/>
            </a:pP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da </a:t>
            </a: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somamos as parcelas o resultado nunca será o mesmo.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da forma que somamos as parcelas o resultado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sempre vai se repetir.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da forma que somamos as parcelas o resultado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vai está sempre se alterando.</a:t>
            </a: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 existe propriedade associativa da adição.</a:t>
            </a: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/>
              <a:buAutoNum type="alphaUcParenR"/>
            </a:pP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Independente </a:t>
            </a:r>
            <a:r>
              <a:rPr lang="pt-B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forma que somamos as parcelas o </a:t>
            </a:r>
            <a:r>
              <a:rPr lang="pt-BR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 é o mesmo. </a:t>
            </a:r>
            <a:endParaRPr lang="pt-BR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pt-B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3735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637</Words>
  <Application>Microsoft Office PowerPoint</Application>
  <PresentationFormat>Personalizar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145</cp:revision>
  <dcterms:modified xsi:type="dcterms:W3CDTF">2021-07-10T17:58:22Z</dcterms:modified>
</cp:coreProperties>
</file>