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" y="288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2" name="Cruz 21"/>
          <p:cNvSpPr/>
          <p:nvPr/>
        </p:nvSpPr>
        <p:spPr>
          <a:xfrm>
            <a:off x="862770" y="4524999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4524999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4192453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4166073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725540" y="3739164"/>
            <a:ext cx="6542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9600" b="1" dirty="0" smtClean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727951" y="-95002"/>
            <a:ext cx="4581986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solidFill>
                  <a:schemeClr val="bg1"/>
                </a:solidFill>
              </a:rPr>
              <a:t>Leitura </a:t>
            </a:r>
            <a:r>
              <a:rPr lang="pt-BR" sz="8800" dirty="0">
                <a:solidFill>
                  <a:schemeClr val="bg1"/>
                </a:solidFill>
              </a:rPr>
              <a:t>&amp;</a:t>
            </a:r>
            <a:endParaRPr lang="pt-BR" sz="6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Olá Mundo em 25 Linguagens de Programação: Proposta, Docs e Links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6"/>
          <a:stretch/>
        </p:blipFill>
        <p:spPr bwMode="auto">
          <a:xfrm>
            <a:off x="7096530" y="1062065"/>
            <a:ext cx="1850406" cy="29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751" y="1059249"/>
            <a:ext cx="1231814" cy="819716"/>
          </a:xfrm>
          <a:prstGeom prst="rect">
            <a:avLst/>
          </a:prstGeom>
        </p:spPr>
      </p:pic>
      <p:pic>
        <p:nvPicPr>
          <p:cNvPr id="1032" name="Picture 8" descr="Disciplinas e materiais escolares completos para estudantes - Brasil Esco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" y="1052425"/>
            <a:ext cx="1668243" cy="4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batendo a Educação: Ciências Políticas na Escol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" y="1536844"/>
            <a:ext cx="1634914" cy="285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72</cp:revision>
  <dcterms:modified xsi:type="dcterms:W3CDTF">2021-09-05T15:59:11Z</dcterms:modified>
</cp:coreProperties>
</file>