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8959850" cy="50403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710">
          <p15:clr>
            <a:srgbClr val="A4A3A4"/>
          </p15:clr>
        </p15:guide>
        <p15:guide id="2" pos="4858">
          <p15:clr>
            <a:srgbClr val="A4A3A4"/>
          </p15:clr>
        </p15:guide>
        <p15:guide id="3" orient="horz" pos="1589">
          <p15:clr>
            <a:srgbClr val="A4A3A4"/>
          </p15:clr>
        </p15:guide>
        <p15:guide id="4" pos="28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FFEBE6-90F8-4D44-96D0-5008739B0CD1}">
  <a:tblStyle styleId="{0DFFEBE6-90F8-4D44-96D0-5008739B0C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" y="298"/>
      </p:cViewPr>
      <p:guideLst>
        <p:guide orient="horz" pos="3710"/>
        <p:guide pos="4858"/>
        <p:guide orient="horz" pos="1589"/>
        <p:guide pos="28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501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2873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9497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80909" y="-923170"/>
            <a:ext cx="3198032" cy="772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242160" y="1438082"/>
            <a:ext cx="4271432" cy="193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22226" y="-437886"/>
            <a:ext cx="4271432" cy="568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1pPr>
            <a:lvl2pPr lvl="1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2pPr>
            <a:lvl3pPr lvl="2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3pPr>
            <a:lvl4pPr lvl="3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4pPr>
            <a:lvl5pPr lvl="4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5pPr>
            <a:lvl6pPr lvl="5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6pPr>
            <a:lvl7pPr lvl="6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7pPr>
            <a:lvl8pPr lvl="7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8pPr>
            <a:lvl9pPr lvl="8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535924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17157" y="1841114"/>
            <a:ext cx="3790436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535924" y="1235577"/>
            <a:ext cx="3809103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535924" y="1841114"/>
            <a:ext cx="3809103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952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Char char="•"/>
              <a:defRPr sz="2352"/>
            </a:lvl1pPr>
            <a:lvl2pPr marL="914400" lvl="1" indent="-3592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Char char="•"/>
              <a:defRPr sz="2058"/>
            </a:lvl2pPr>
            <a:lvl3pPr marL="1371600" lvl="2" indent="-34061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Char char="•"/>
              <a:defRPr sz="1764"/>
            </a:lvl3pPr>
            <a:lvl4pPr marL="1828800" lvl="3" indent="-32194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4pPr>
            <a:lvl5pPr marL="2286000" lvl="4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5pPr>
            <a:lvl6pPr marL="2743200" lvl="5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6pPr>
            <a:lvl7pPr marL="3200400" lvl="6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7pPr>
            <a:lvl8pPr marL="3657600" lvl="7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8pPr>
            <a:lvl9pPr marL="4114800" lvl="8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Font typeface="Arial"/>
              <a:buNone/>
              <a:defRPr sz="23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None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34"/>
              <a:buFont typeface="Calibri"/>
              <a:buNone/>
              <a:defRPr sz="3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9283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Char char="•"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061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Char char="•"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194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8959850" cy="50403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960333" cy="5051706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06" y="83822"/>
            <a:ext cx="1285859" cy="928131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ruz 11"/>
          <p:cNvSpPr/>
          <p:nvPr/>
        </p:nvSpPr>
        <p:spPr>
          <a:xfrm>
            <a:off x="6993767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ruz 12"/>
          <p:cNvSpPr/>
          <p:nvPr/>
        </p:nvSpPr>
        <p:spPr>
          <a:xfrm>
            <a:off x="6666479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241019" y="-19594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&lt;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5"/>
          <a:srcRect t="12898" r="10521"/>
          <a:stretch/>
        </p:blipFill>
        <p:spPr>
          <a:xfrm>
            <a:off x="4450416" y="1057245"/>
            <a:ext cx="2722466" cy="2958706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5"/>
          <a:srcRect t="12898" r="10521"/>
          <a:stretch/>
        </p:blipFill>
        <p:spPr>
          <a:xfrm flipH="1">
            <a:off x="1727950" y="1062065"/>
            <a:ext cx="2722466" cy="2958706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>
            <a:off x="0" y="1000561"/>
            <a:ext cx="895985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7096530" y="-19594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&gt;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22" name="Cruz 21"/>
          <p:cNvSpPr/>
          <p:nvPr/>
        </p:nvSpPr>
        <p:spPr>
          <a:xfrm>
            <a:off x="862770" y="4524999"/>
            <a:ext cx="334252" cy="350565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443642" y="4524999"/>
            <a:ext cx="334252" cy="350565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-92394" y="4192453"/>
            <a:ext cx="7086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&lt;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112372" y="4166073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&gt;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680228" y="3859820"/>
            <a:ext cx="72667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pt-BR" sz="7200" b="1" dirty="0" smtClean="0">
                <a:solidFill>
                  <a:schemeClr val="bg1"/>
                </a:solidFill>
              </a:rPr>
              <a:t>Computadores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26" name="Título 1"/>
          <p:cNvSpPr txBox="1">
            <a:spLocks/>
          </p:cNvSpPr>
          <p:nvPr/>
        </p:nvSpPr>
        <p:spPr>
          <a:xfrm>
            <a:off x="1727951" y="-95002"/>
            <a:ext cx="4684748" cy="1095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000" dirty="0" smtClean="0">
                <a:solidFill>
                  <a:schemeClr val="bg1"/>
                </a:solidFill>
              </a:rPr>
              <a:t>Redes de</a:t>
            </a:r>
            <a:endParaRPr lang="pt-BR" sz="6600" dirty="0">
              <a:solidFill>
                <a:schemeClr val="bg1"/>
              </a:solidFill>
            </a:endParaRPr>
          </a:p>
        </p:txBody>
      </p:sp>
      <p:pic>
        <p:nvPicPr>
          <p:cNvPr id="1028" name="Picture 4" descr="Olá Mundo em 25 Linguagens de Programação: Proposta, Docs e Links.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6"/>
          <a:stretch/>
        </p:blipFill>
        <p:spPr bwMode="auto">
          <a:xfrm>
            <a:off x="7096530" y="1062065"/>
            <a:ext cx="1850406" cy="295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sultado de imagem para java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616003" y="177494"/>
            <a:ext cx="660016" cy="918283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4751" y="1059249"/>
            <a:ext cx="1231814" cy="819716"/>
          </a:xfrm>
          <a:prstGeom prst="rect">
            <a:avLst/>
          </a:prstGeom>
        </p:spPr>
      </p:pic>
      <p:pic>
        <p:nvPicPr>
          <p:cNvPr id="1032" name="Picture 8" descr="Disciplinas e materiais escolares completos para estudantes - Brasil Escol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9" y="1052425"/>
            <a:ext cx="1668243" cy="47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ebatendo a Educação: Ciências Políticas na Escola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3" y="1536844"/>
            <a:ext cx="1634914" cy="285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8</Words>
  <Application>Microsoft Office PowerPoint</Application>
  <PresentationFormat>Personalizar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maryana(Mariana)</dc:creator>
  <cp:lastModifiedBy>germany</cp:lastModifiedBy>
  <cp:revision>74</cp:revision>
  <dcterms:modified xsi:type="dcterms:W3CDTF">2021-09-13T02:38:00Z</dcterms:modified>
</cp:coreProperties>
</file>