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40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20" r:id="rId21"/>
    <p:sldId id="313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16" r:id="rId32"/>
    <p:sldId id="332" r:id="rId33"/>
    <p:sldId id="331" r:id="rId34"/>
    <p:sldId id="336" r:id="rId35"/>
    <p:sldId id="337" r:id="rId36"/>
    <p:sldId id="338" r:id="rId37"/>
    <p:sldId id="339" r:id="rId38"/>
    <p:sldId id="340" r:id="rId39"/>
  </p:sldIdLst>
  <p:sldSz cx="6840538" cy="3779838"/>
  <p:notesSz cx="6858000" cy="9144000"/>
  <p:defaultTextStyle>
    <a:defPPr>
      <a:defRPr lang="en-US"/>
    </a:defPPr>
    <a:lvl1pPr marL="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1pPr>
    <a:lvl2pPr marL="48312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2pPr>
    <a:lvl3pPr marL="96624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3pPr>
    <a:lvl4pPr marL="144937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4pPr>
    <a:lvl5pPr marL="193249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5pPr>
    <a:lvl6pPr marL="241561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6pPr>
    <a:lvl7pPr marL="2898739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7pPr>
    <a:lvl8pPr marL="338186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8pPr>
    <a:lvl9pPr marL="386498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20"/>
            <p14:sldId id="313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16"/>
            <p14:sldId id="332"/>
            <p14:sldId id="331"/>
            <p14:sldId id="336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81" userDrawn="1">
          <p15:clr>
            <a:srgbClr val="A4A3A4"/>
          </p15:clr>
        </p15:guide>
        <p15:guide id="2" pos="3708" userDrawn="1">
          <p15:clr>
            <a:srgbClr val="A4A3A4"/>
          </p15:clr>
        </p15:guide>
        <p15:guide id="3" orient="horz" pos="1192" userDrawn="1">
          <p15:clr>
            <a:srgbClr val="A4A3A4"/>
          </p15:clr>
        </p15:guide>
        <p15:guide id="4" pos="21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3738" autoAdjust="0"/>
  </p:normalViewPr>
  <p:slideViewPr>
    <p:cSldViewPr snapToGrid="0">
      <p:cViewPr varScale="1">
        <p:scale>
          <a:sx n="116" d="100"/>
          <a:sy n="116" d="100"/>
        </p:scale>
        <p:origin x="888" y="67"/>
      </p:cViewPr>
      <p:guideLst>
        <p:guide orient="horz" pos="2781"/>
        <p:guide pos="3708"/>
        <p:guide orient="horz" pos="1192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7025" y="685800"/>
            <a:ext cx="6203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55814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111628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67443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223257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79072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334886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390701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446515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072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876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584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545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660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295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370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527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964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02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3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101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53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54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444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701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35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807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793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342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78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913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438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415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9720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1447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8587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8815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1042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241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05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015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97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14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19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829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42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618599"/>
            <a:ext cx="5130404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985290"/>
            <a:ext cx="5130404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62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008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201241"/>
            <a:ext cx="1474991" cy="32032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201241"/>
            <a:ext cx="4339466" cy="32032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22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84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942335"/>
            <a:ext cx="5899964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529517"/>
            <a:ext cx="5899964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481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72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01242"/>
            <a:ext cx="5899964" cy="7305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926586"/>
            <a:ext cx="2893868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80691"/>
            <a:ext cx="2893868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926586"/>
            <a:ext cx="2908120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80691"/>
            <a:ext cx="2908120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292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204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909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44227"/>
            <a:ext cx="3463022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840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44227"/>
            <a:ext cx="3463022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30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01242"/>
            <a:ext cx="5899964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006207"/>
            <a:ext cx="5899964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503350"/>
            <a:ext cx="2308682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53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616077" y="83273"/>
            <a:ext cx="5705958" cy="133991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ctr"/>
            <a:r>
              <a:rPr lang="pt-BR" sz="4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Exercícios de Soma e Subtração</a:t>
            </a:r>
            <a:endParaRPr lang="en-US" sz="4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6" descr="Jogos de ADIÇÃO e SUBTRAÇÃO em COQUINH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62" y="1423186"/>
            <a:ext cx="3539188" cy="210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72435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288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96029" y="125172"/>
            <a:ext cx="6295546" cy="170924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Quanto vale </a:t>
            </a:r>
            <a:r>
              <a:rPr lang="pt-BR" sz="5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(423-150) + 15 ?</a:t>
            </a:r>
            <a:endParaRPr lang="pt-BR" sz="5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617035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72435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+05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+20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96029" y="125172"/>
            <a:ext cx="6295546" cy="170924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Quanto vale </a:t>
            </a:r>
            <a:r>
              <a:rPr lang="pt-BR" sz="5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(+ </a:t>
            </a:r>
            <a:r>
              <a:rPr lang="pt-BR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8) – ( + 4</a:t>
            </a:r>
            <a:r>
              <a:rPr lang="pt-BR" sz="5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( + </a:t>
            </a:r>
            <a:r>
              <a:rPr lang="pt-BR" sz="5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15)?</a:t>
            </a:r>
            <a:endParaRPr lang="pt-BR" sz="5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132979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72435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96029" y="125172"/>
            <a:ext cx="6295546" cy="170924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Quanto vale </a:t>
            </a:r>
            <a:r>
              <a:rPr lang="pt-BR" sz="5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(+ </a:t>
            </a:r>
            <a:r>
              <a:rPr lang="pt-BR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8) – ( + 4</a:t>
            </a:r>
            <a:r>
              <a:rPr lang="pt-BR" sz="5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( + </a:t>
            </a:r>
            <a:r>
              <a:rPr lang="pt-BR" sz="5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15)?</a:t>
            </a:r>
            <a:endParaRPr lang="pt-BR" sz="5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082872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535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72435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475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570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15245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 jogo de baralho, Rodrigo e Carolina obtiveram os 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seguintes resultados listados abaixo, Qual </a:t>
            </a:r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 o número total de pontos de 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Carolina</a:t>
            </a:r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após as quatro partidas?</a:t>
            </a:r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638" y="1649750"/>
            <a:ext cx="2524089" cy="18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4395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72435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570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15245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 jogo de baralho, Rodrigo e Carolina obtiveram os 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seguintes resultados listados abaixo, Qual é o número total de pontos de 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Carolina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após as quatro partidas?</a:t>
            </a:r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638" y="1649750"/>
            <a:ext cx="2524089" cy="18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1501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435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524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72435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325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15245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 jogo de baralho, Rodrigo e Carolina obtiveram os 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seguintes resultados listados abaixo</a:t>
            </a:r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Qual é o número total de pontos de 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Rodrigo</a:t>
            </a:r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após as quatro partidas?</a:t>
            </a:r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638" y="1649750"/>
            <a:ext cx="2524089" cy="18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3755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435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15245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 jogo de baralho, Rodrigo e Carolina obtiveram os 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seguintes resultados listados abaixo</a:t>
            </a:r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 é o número total de pontos de 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Rodrigo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após as quatro partidas?</a:t>
            </a:r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638" y="1649750"/>
            <a:ext cx="2524089" cy="18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4266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Rodrigo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130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Pontos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Carolina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130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Pontos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Rodrigo -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135 Pontos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Carolina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- 135 Pontos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15245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 jogo de baralho, Rodrigo e Carolina obtiveram os 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seguintes resultados listados abaixo</a:t>
            </a:r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De quem foi a vantagem final? Quantos pontos de diferença?</a:t>
            </a:r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638" y="1649750"/>
            <a:ext cx="2524089" cy="18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8227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Carolina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- 135 Pontos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15245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 jogo de baralho, Rodrigo e Carolina obtiveram os 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seguintes resultados listados abaixo</a:t>
            </a:r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De quem foi a vantagem final? Quantos pontos de diferença?</a:t>
            </a:r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638" y="1649750"/>
            <a:ext cx="2524089" cy="18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0339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48655" y="1933069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3.7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48655" y="2349652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4.7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48655" y="2766235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-2.7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48655" y="318281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-4.7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189391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</a:t>
            </a:r>
            <a:r>
              <a:rPr lang="pt-BR" sz="3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termômetro está marcando </a:t>
            </a:r>
            <a:r>
              <a:rPr lang="pt-BR" sz="3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36.5°C </a:t>
            </a:r>
            <a:r>
              <a:rPr lang="pt-BR" sz="3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uma cidade. Se a </a:t>
            </a:r>
            <a:r>
              <a:rPr lang="pt-BR" sz="3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temperatura baixar -41.2°C</a:t>
            </a:r>
            <a:r>
              <a:rPr lang="pt-BR" sz="3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quantos graus marcará o termômetro?</a:t>
            </a:r>
            <a:endParaRPr lang="pt-BR" sz="3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12882" t="8165" r="12835" b="9571"/>
          <a:stretch/>
        </p:blipFill>
        <p:spPr>
          <a:xfrm>
            <a:off x="3954864" y="1676435"/>
            <a:ext cx="1591977" cy="17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648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68391" y="125172"/>
            <a:ext cx="6186571" cy="189391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fazenda Morro Alto são produzidas laranjas. Assim que começou o período da colheita, uma grande produção já foi contabilizada. A tabela abaixo mostra a produção nos três primeiros dias. </a:t>
            </a:r>
          </a:p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Qual a produção total nos três primeiros dias?</a:t>
            </a:r>
          </a:p>
          <a:p>
            <a:endParaRPr lang="pt-BR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5705958" cy="35502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9 754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5705958" cy="35502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8 852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5705958" cy="35502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10 379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5705958" cy="35502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12 145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411" y="1872346"/>
            <a:ext cx="3052524" cy="100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6171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48655" y="193306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48655" y="234965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48655" y="276623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48655" y="318281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-4.7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189391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</a:t>
            </a:r>
            <a:r>
              <a:rPr lang="pt-BR" sz="3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termômetro está marcando </a:t>
            </a:r>
            <a:r>
              <a:rPr lang="pt-BR" sz="3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36.5°C </a:t>
            </a:r>
            <a:r>
              <a:rPr lang="pt-BR" sz="3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uma cidade. Se a </a:t>
            </a:r>
            <a:r>
              <a:rPr lang="pt-BR" sz="3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temperatura baixar -41.2°C</a:t>
            </a:r>
            <a:r>
              <a:rPr lang="pt-BR" sz="3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quantos graus marcará o termômetro?</a:t>
            </a:r>
            <a:endParaRPr lang="pt-BR" sz="3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12882" t="8165" r="12835" b="9571"/>
          <a:stretch/>
        </p:blipFill>
        <p:spPr>
          <a:xfrm>
            <a:off x="3954864" y="1676435"/>
            <a:ext cx="1591977" cy="17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1135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+103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-21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+20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+42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+20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-15 e +15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60124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Considere </a:t>
            </a:r>
            <a:r>
              <a:rPr lang="pt-BR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seguintes números</a:t>
            </a:r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</a:t>
            </a:r>
            <a:endParaRPr lang="pt-BR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793" y="726421"/>
            <a:ext cx="4483948" cy="95023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241105" y="1822202"/>
            <a:ext cx="3461343" cy="133991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Escolha </a:t>
            </a:r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dois deles, de modo que: </a:t>
            </a:r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soma seja zero.  </a:t>
            </a:r>
            <a:endParaRPr lang="pt-BR" sz="28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346170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-15 e +15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60124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Considere </a:t>
            </a:r>
            <a:r>
              <a:rPr lang="pt-BR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seguintes números</a:t>
            </a:r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</a:t>
            </a:r>
            <a:endParaRPr lang="pt-BR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793" y="726421"/>
            <a:ext cx="4483948" cy="95023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241105" y="1822202"/>
            <a:ext cx="3461343" cy="133991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Escolha </a:t>
            </a:r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dois deles, de modo que: </a:t>
            </a:r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soma seja zero.  </a:t>
            </a:r>
            <a:endParaRPr lang="pt-BR" sz="28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685072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+103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-21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+20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+42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+20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-15 e +15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60124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Considere </a:t>
            </a:r>
            <a:r>
              <a:rPr lang="pt-BR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seguintes números</a:t>
            </a:r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</a:t>
            </a:r>
            <a:endParaRPr lang="pt-BR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793" y="726421"/>
            <a:ext cx="4483948" cy="95023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241105" y="1822202"/>
            <a:ext cx="3461343" cy="133991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Escolha dois deles, de modo </a:t>
            </a:r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que: </a:t>
            </a:r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soma seja 3.</a:t>
            </a:r>
            <a:endParaRPr lang="pt-BR" sz="28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5886649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+103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60124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Considere </a:t>
            </a:r>
            <a:r>
              <a:rPr lang="pt-BR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seguintes números</a:t>
            </a:r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</a:t>
            </a:r>
            <a:endParaRPr lang="pt-BR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793" y="726421"/>
            <a:ext cx="4483948" cy="95023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241105" y="1822202"/>
            <a:ext cx="3461343" cy="133991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Escolha dois deles, de modo </a:t>
            </a:r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que: </a:t>
            </a:r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soma seja 3.</a:t>
            </a:r>
            <a:endParaRPr lang="pt-BR" sz="28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239010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+103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-21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+20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+42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+20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-15 e +15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60124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Considere </a:t>
            </a:r>
            <a:r>
              <a:rPr lang="pt-BR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seguintes números</a:t>
            </a:r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</a:t>
            </a:r>
            <a:endParaRPr lang="pt-BR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793" y="726421"/>
            <a:ext cx="4483948" cy="95023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241105" y="1822202"/>
            <a:ext cx="3461343" cy="133991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Escolha dois deles, de modo </a:t>
            </a:r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que: </a:t>
            </a:r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soma seja 62.</a:t>
            </a:r>
            <a:endParaRPr lang="pt-BR" sz="28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51261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+42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+20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60124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Considere </a:t>
            </a:r>
            <a:r>
              <a:rPr lang="pt-BR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seguintes números</a:t>
            </a:r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</a:t>
            </a:r>
            <a:endParaRPr lang="pt-BR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793" y="726421"/>
            <a:ext cx="4483948" cy="95023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241105" y="1822202"/>
            <a:ext cx="3461343" cy="133991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Escolha dois deles, de modo </a:t>
            </a:r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que: </a:t>
            </a:r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soma seja 62.</a:t>
            </a:r>
            <a:endParaRPr lang="pt-BR" sz="28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421522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+103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-21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+20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+42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+20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-36 e +28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60124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Considere </a:t>
            </a:r>
            <a:r>
              <a:rPr lang="pt-BR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seguintes números</a:t>
            </a:r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</a:t>
            </a:r>
            <a:endParaRPr lang="pt-BR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793" y="726421"/>
            <a:ext cx="4483948" cy="95023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241105" y="1822202"/>
            <a:ext cx="3461343" cy="133991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Escolha dois deles, de modo </a:t>
            </a:r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que: </a:t>
            </a:r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soma seja –8.</a:t>
            </a:r>
            <a:endParaRPr lang="pt-BR" sz="28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219490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-36 e +28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60124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Considere </a:t>
            </a:r>
            <a:r>
              <a:rPr lang="pt-BR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seguintes números</a:t>
            </a:r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</a:t>
            </a:r>
            <a:endParaRPr lang="pt-BR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793" y="726421"/>
            <a:ext cx="4483948" cy="95023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241105" y="1822202"/>
            <a:ext cx="3461343" cy="133991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Escolha dois deles, de modo </a:t>
            </a:r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que: </a:t>
            </a:r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soma seja –8.</a:t>
            </a:r>
            <a:endParaRPr lang="pt-BR" sz="28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8981014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+103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-21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-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+42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+20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-36 e +28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60124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Considere </a:t>
            </a:r>
            <a:r>
              <a:rPr lang="pt-BR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seguintes números</a:t>
            </a:r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</a:t>
            </a:r>
            <a:endParaRPr lang="pt-BR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793" y="726421"/>
            <a:ext cx="4483948" cy="95023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241105" y="1822202"/>
            <a:ext cx="3461343" cy="133991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Escolha dois deles, de modo </a:t>
            </a:r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que: </a:t>
            </a:r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soma seja –50.</a:t>
            </a:r>
            <a:endParaRPr lang="pt-BR" sz="28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134905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8391" y="1965047"/>
            <a:ext cx="5705958" cy="35502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8391" y="2381630"/>
            <a:ext cx="5705958" cy="35502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8391" y="2798213"/>
            <a:ext cx="5705958" cy="35502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10 379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8391" y="3214796"/>
            <a:ext cx="5705958" cy="35502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68391" y="125172"/>
            <a:ext cx="6186571" cy="158613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fazenda Morro Alto são produzidas laranjas. Assim que começou o período da colheita, uma grande produção já foi contabilizada. A tabela abaixo mostra a produção nos três primeiros dias. </a:t>
            </a:r>
          </a:p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Qual a produção total nos três primeiros dias?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520" y="1965047"/>
            <a:ext cx="3679089" cy="149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22579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-21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-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60124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Considere </a:t>
            </a:r>
            <a:r>
              <a:rPr lang="pt-BR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seguintes números</a:t>
            </a:r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</a:t>
            </a:r>
            <a:endParaRPr lang="pt-BR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793" y="726421"/>
            <a:ext cx="4483948" cy="95023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241105" y="1822202"/>
            <a:ext cx="3461343" cy="133991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Escolha dois deles, de modo </a:t>
            </a:r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que: </a:t>
            </a:r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soma seja –50.</a:t>
            </a:r>
            <a:endParaRPr lang="pt-BR" sz="28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1662279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-10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-6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177080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temperatura num freezer era de –15°C. Faltou energia elétrica e a</a:t>
            </a:r>
          </a:p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temperatura subiu 6°C. A que temperatura se encontra agora o freezer?</a:t>
            </a:r>
            <a:endParaRPr lang="pt-BR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l="11347" t="12155" r="14062" b="15404"/>
          <a:stretch/>
        </p:blipFill>
        <p:spPr>
          <a:xfrm>
            <a:off x="4572000" y="1598555"/>
            <a:ext cx="2008886" cy="19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36261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177080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temperatura num freezer era de –15°C. Faltou energia elétrica e a</a:t>
            </a:r>
          </a:p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temperatura subiu 6°C. A que temperatura se encontra agora o freezer?</a:t>
            </a:r>
            <a:endParaRPr lang="pt-BR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l="11347" t="12155" r="14062" b="15404"/>
          <a:stretch/>
        </p:blipFill>
        <p:spPr>
          <a:xfrm>
            <a:off x="4572000" y="1598555"/>
            <a:ext cx="2008886" cy="19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5166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52,3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25,2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-45,2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-47,1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158613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 </a:t>
            </a:r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pessoa tem R$600,00 em sua conta bancária e faz,</a:t>
            </a:r>
          </a:p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sucessivamente, as seguintes operações:</a:t>
            </a:r>
          </a:p>
          <a:p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•</a:t>
            </a:r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Retira R$73,50</a:t>
            </a:r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       •</a:t>
            </a:r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Deposita R$18,30;</a:t>
            </a:r>
          </a:p>
          <a:p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•</a:t>
            </a:r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Retira R$466,90</a:t>
            </a:r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     •</a:t>
            </a:r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Retira R$ 125,00</a:t>
            </a:r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saldo final fica positivo ou negativo? Em quantos</a:t>
            </a:r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pt-BR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1958934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-47,1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158613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 </a:t>
            </a:r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pessoa tem R$600,00 em sua conta bancária e faz,</a:t>
            </a:r>
          </a:p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sucessivamente, as seguintes operações:</a:t>
            </a:r>
          </a:p>
          <a:p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•</a:t>
            </a:r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Retira R$73,50</a:t>
            </a:r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       •</a:t>
            </a:r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Deposita R$18,30;</a:t>
            </a:r>
          </a:p>
          <a:p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•</a:t>
            </a:r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Retira R$466,90</a:t>
            </a:r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     •</a:t>
            </a:r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Retira R$ 125,00</a:t>
            </a:r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saldo final fica positivo ou negativo? Em quantos</a:t>
            </a:r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pt-BR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3800126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– 11 + 13 + 5 = 11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4 – 11 – 13 + 5 = -23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4 – (–11) + 13 + 5 = 25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4 + (–11) + 13 + 5 = 3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170924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camelô fez quatro vendas: na primeira teve prejuízo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R$4,00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segunda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teve prejuízo de R$11,00, na terceira teve lucro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R$13,00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última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teve lucro de R$5,00. </a:t>
            </a:r>
            <a:endParaRPr lang="pt-BR" sz="18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pt-BR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Pode-se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calcular o saldo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resultante desses quatro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negócios. Analise e assinale qual das alternativas é a correta.</a:t>
            </a:r>
            <a:endParaRPr lang="pt-BR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1605995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4 + (–11) + 13 + 5 = 3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170924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camelô fez quatro vendas: na primeira teve prejuízo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R$4,00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segunda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teve prejuízo de R$11,00, na terceira teve lucro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R$13,00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última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teve lucro de R$5,00. </a:t>
            </a:r>
            <a:endParaRPr lang="pt-BR" sz="18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pt-BR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Pode-se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calcular o saldo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resultante desses quatro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negócios. Analise e assinale qual das alternativas é a correta.</a:t>
            </a:r>
            <a:endParaRPr lang="pt-BR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4577692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4 + (–11) + 15 + 7 = +7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4 – 11 –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-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4 – (–11) +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+29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– 11 + 15 + 7 = +15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170924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camelô fez quatro vendas: na primeira teve prejuízo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R$4,00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segunda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teve prejuízo de R$11,00, na terceira teve lucro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R$15,00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última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teve lucro de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R$7,00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pt-BR" sz="18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pt-BR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Pode-se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calcular o saldo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resultante desses quatro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negócios. Analise e assinale qual das alternativas é a correta.</a:t>
            </a:r>
            <a:endParaRPr lang="pt-BR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2913467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4 + (–11) + 15 + 7 = +7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23666" y="125172"/>
            <a:ext cx="6407379" cy="170924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camelô fez quatro vendas: na primeira teve prejuízo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R$4,00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segunda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teve prejuízo de R$11,00, na terceira teve lucro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R$15,00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última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teve lucro de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R$7,00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pt-BR" sz="18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pt-BR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Pode-se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calcular o saldo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resultante desses quatro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negócios. Analise e assinale qual das alternativas é a correta.</a:t>
            </a:r>
            <a:endParaRPr lang="pt-BR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370632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8391" y="1965047"/>
            <a:ext cx="5705958" cy="35502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13 412</a:t>
            </a:r>
            <a:r>
              <a:rPr lang="pt-BR" sz="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8391" y="2381630"/>
            <a:ext cx="5705958" cy="35502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11 40</a:t>
            </a:r>
            <a:r>
              <a:rPr lang="pt-BR" sz="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8391" y="2798213"/>
            <a:ext cx="5705958" cy="35502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15 521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8391" y="3214796"/>
            <a:ext cx="5705958" cy="35502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9 754</a:t>
            </a:r>
            <a:r>
              <a:rPr lang="pt-BR" sz="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68391" y="125172"/>
            <a:ext cx="6186571" cy="189391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fazenda Morro Alto são produzidas laranjas. Assim que começou o período da colheita, uma grande produção já foi contabilizada. A tabela abaixo mostra a produção nos três primeiros dias. </a:t>
            </a:r>
          </a:p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De quanto foi a queda na produção entre o dia de maior e menor produção?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042" y="2237381"/>
            <a:ext cx="3001817" cy="9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5166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8391" y="1965047"/>
            <a:ext cx="5705958" cy="35502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8391" y="2381630"/>
            <a:ext cx="5705958" cy="35502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11 40</a:t>
            </a:r>
            <a:r>
              <a:rPr lang="pt-BR" sz="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8391" y="2798213"/>
            <a:ext cx="5705958" cy="35502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8391" y="3214796"/>
            <a:ext cx="5705958" cy="35502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68391" y="125172"/>
            <a:ext cx="6186571" cy="189391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fazenda Morro Alto são produzidas laranjas. Assim que começou o período da colheita, uma grande produção já foi contabilizada. A tabela abaixo mostra a produção nos três primeiros dias. </a:t>
            </a:r>
          </a:p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De quanto foi a queda na produção entre o dia de maior e menor produção?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370" y="1873967"/>
            <a:ext cx="3341154" cy="158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1025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8391" y="1965047"/>
            <a:ext cx="5705958" cy="35502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cartas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8391" y="2381630"/>
            <a:ext cx="5705958" cy="35502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 cartas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8391" y="2798213"/>
            <a:ext cx="5705958" cy="35502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cartas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68391" y="3214796"/>
            <a:ext cx="5705958" cy="35502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68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cartas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96029" y="125172"/>
            <a:ext cx="6295546" cy="15245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Pedro é carteiro e tem que entregar 68 cartas até o fim do dia.</a:t>
            </a:r>
          </a:p>
          <a:p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36 primeiras cartas já foram entregues. Quantas cartas ele deve entregar ainda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412" y="1841957"/>
            <a:ext cx="1084483" cy="16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3329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72435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49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96029" y="125172"/>
            <a:ext cx="6295546" cy="87824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Quanto vale </a:t>
            </a:r>
            <a:r>
              <a:rPr lang="pt-BR" sz="5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199-50?</a:t>
            </a:r>
            <a:endParaRPr lang="pt-BR" sz="5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t="8818" r="1687" b="11318"/>
          <a:stretch/>
        </p:blipFill>
        <p:spPr>
          <a:xfrm>
            <a:off x="3772723" y="1301729"/>
            <a:ext cx="1713677" cy="20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2876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96029" y="125172"/>
            <a:ext cx="6295546" cy="87824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Quanto vale </a:t>
            </a:r>
            <a:r>
              <a:rPr lang="pt-BR" sz="5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199-50?</a:t>
            </a:r>
            <a:endParaRPr lang="pt-BR" sz="5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t="8818" r="1687" b="11318"/>
          <a:stretch/>
        </p:blipFill>
        <p:spPr>
          <a:xfrm>
            <a:off x="3772723" y="1301729"/>
            <a:ext cx="1713677" cy="20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2761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18672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523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28386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2700451"/>
            <a:ext cx="5705958" cy="72435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288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8126" y="3117034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96029" y="125172"/>
            <a:ext cx="6295546" cy="170924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Quanto vale </a:t>
            </a:r>
            <a:r>
              <a:rPr lang="pt-BR" sz="5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(423-150) + 15 ?</a:t>
            </a:r>
            <a:endParaRPr lang="pt-BR" sz="5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973883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13361</TotalTime>
  <Words>1731</Words>
  <Application>Microsoft Office PowerPoint</Application>
  <PresentationFormat>Personalizar</PresentationFormat>
  <Paragraphs>265</Paragraphs>
  <Slides>38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germany</cp:lastModifiedBy>
  <cp:revision>426</cp:revision>
  <dcterms:created xsi:type="dcterms:W3CDTF">2015-12-20T14:42:40Z</dcterms:created>
  <dcterms:modified xsi:type="dcterms:W3CDTF">2024-06-28T05:33:45Z</dcterms:modified>
  <cp:category>DECER</cp:category>
</cp:coreProperties>
</file>