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F4033-B990-41D6-96BF-5E656D71FE62}">
  <a:tblStyle styleId="{FFEF4033-B990-41D6-96BF-5E656D71F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4" y="854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3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7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74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01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61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42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12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2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281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320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272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3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748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72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70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64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30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56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80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8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93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58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s://www.pdfdrive.com/cria%C3%A7%C3%A3o-de-web-sites-i-e41463499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r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&lt;</a:t>
            </a:r>
            <a:r>
              <a:rPr lang="pt-BR" sz="54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54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54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322727" y="80554"/>
            <a:ext cx="488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723987" y="871424"/>
            <a:ext cx="4847100" cy="3857100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638643" y="797298"/>
            <a:ext cx="40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3833583" y="1187301"/>
            <a:ext cx="4632600" cy="34653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748239" y="4278456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766850" y="1154808"/>
            <a:ext cx="36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4154116" y="1550483"/>
            <a:ext cx="4233900" cy="3399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4181852" y="1959826"/>
            <a:ext cx="4206300" cy="24048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077141" y="1891603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4119658" y="1516631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7344769" y="1507795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037718" y="1575946"/>
            <a:ext cx="2350800" cy="2667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959549" y="1540885"/>
            <a:ext cx="23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4096417" y="3976231"/>
            <a:ext cx="255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Abrir o Bloco de Notas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Criar o nosso 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Salvar como nome.html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Abrir o nosso HTML criado.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902525" y="298392"/>
            <a:ext cx="7668600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533325" y="2283375"/>
            <a:ext cx="3475500" cy="2667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533325" y="2563538"/>
            <a:ext cx="3475500" cy="10731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1 &lt;br&gt;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4533325" y="3650125"/>
            <a:ext cx="3475500" cy="4410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linha 3 &lt;br&gt; linha 04 &lt;br&gt; linha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32524" y="858827"/>
            <a:ext cx="3537615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&lt;br&gt; Insere uma única quebra de linha.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navegadores não adicionam atributos automaticamente nem antes e nem depois de cada elemento &lt;br&gt;.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4533325" y="2283375"/>
            <a:ext cx="3475500" cy="2667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4533325" y="2563538"/>
            <a:ext cx="3475500" cy="10731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1 &lt;br&gt;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4533325" y="3650125"/>
            <a:ext cx="3475500" cy="4410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linha 3 &lt;br&gt; linha 04 &lt;br&gt; linha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Sinal de abertura e de fechamento: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&lt;br&gt;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iniciada com o sinal menor que (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 finalizada com o sinal maior que (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. Sendo que por se tratar de uma tag vazia, não tem tag de fechamento.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3723987" y="871424"/>
            <a:ext cx="4846989" cy="3857047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3638643" y="797298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833583" y="1187301"/>
            <a:ext cx="4632682" cy="3465168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3748239" y="4278456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3766850" y="1154808"/>
            <a:ext cx="3644652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4181852" y="1959826"/>
            <a:ext cx="4206243" cy="240491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4077141" y="1891603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4096417" y="3976231"/>
            <a:ext cx="2555441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4154116" y="1550483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7344769" y="1507795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5037718" y="1575946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4959549" y="1540885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4119658" y="1516631"/>
            <a:ext cx="971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950026" y="313426"/>
            <a:ext cx="7620949" cy="390794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4533325" y="2283375"/>
            <a:ext cx="3475500" cy="2667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4533325" y="2563538"/>
            <a:ext cx="3475500" cy="10731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1 &lt;br&gt;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533325" y="3650125"/>
            <a:ext cx="3475500" cy="4410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linha 3 &lt;br&gt; linha 04 &lt;br&gt; linha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-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5" descr="Criação de Web Sites 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481" y="247861"/>
            <a:ext cx="1230296" cy="12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/>
          <p:nvPr/>
        </p:nvSpPr>
        <p:spPr>
          <a:xfrm>
            <a:off x="928055" y="279448"/>
            <a:ext cx="6418741" cy="364432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50" y="1213075"/>
            <a:ext cx="6906150" cy="290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36" y="916931"/>
            <a:ext cx="8158347" cy="379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que são Atributos em HTML?</a:t>
            </a:r>
            <a:endParaRPr sz="2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Atributos possuem nome e um valor, existem Atributos que você vai usar praticamente sempre e existem outros que serão mais raros.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25" y="1285531"/>
            <a:ext cx="59340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75" y="1069331"/>
            <a:ext cx="66770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0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Alfredo Limonge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https://www.pdfdrive.com/html-a-partir-do-zero-e196386751.html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GUIA COMPLETO PARA INICIANTES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0" descr="HTML a partir do zer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78" y="1146283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1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Helder da Rocha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https://www.pdfdrive.com/cria%C3%A7%C3%A3o-de-web-sites-i-e41463499.html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CRIAÇÃO DE WEB SITES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1" descr="Criação de Web Sites 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1792" y="1085114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470" y="1675170"/>
            <a:ext cx="27943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Tag: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52300" y="2465975"/>
            <a:ext cx="176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&lt;BR&gt;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3932161" y="-339328"/>
            <a:ext cx="4288386" cy="4945392"/>
            <a:chOff x="2365936" y="1040278"/>
            <a:chExt cx="3243863" cy="3018612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5936" y="1257421"/>
              <a:ext cx="3243863" cy="2801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5909" y="2688161"/>
              <a:ext cx="1543760" cy="116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/>
            <p:nvPr/>
          </p:nvSpPr>
          <p:spPr>
            <a:xfrm rot="-5038670">
              <a:off x="3292701" y="1805341"/>
              <a:ext cx="1504101" cy="393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Vida Longa</a:t>
              </a: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9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037947">
              <a:off x="3425840" y="1856113"/>
              <a:ext cx="2034774" cy="41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 Próspera</a:t>
              </a:r>
              <a:r>
                <a:rPr lang="pt-BR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4347725" y="4605625"/>
            <a:ext cx="3644400" cy="434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www.jmarysystems.com</a:t>
            </a: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.br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2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3" y="1287334"/>
            <a:ext cx="4491334" cy="34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50" name="Google Shape;35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3181080" y="2211800"/>
            <a:ext cx="2597700" cy="15234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             A TAG          &lt;</a:t>
            </a:r>
            <a:r>
              <a:rPr lang="pt-BR" sz="3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3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</a:t>
            </a:r>
            <a:endParaRPr sz="33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33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                   &lt;BR&gt;</a:t>
            </a:r>
            <a:endParaRPr sz="33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</a:t>
            </a:r>
            <a:r>
              <a:rPr lang="pt-BR" sz="54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pt-BR" sz="5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54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O que iremos ver nesta Aula:</a:t>
            </a:r>
            <a:endParaRPr sz="3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&lt;BR&gt;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&lt;BR&gt; na Estrutura de uma página HTML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Conhecendo as TAGS básicas do HTML no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2137736" y="656408"/>
          <a:ext cx="6506100" cy="4059440"/>
        </p:xfrm>
        <a:graphic>
          <a:graphicData uri="http://schemas.openxmlformats.org/drawingml/2006/table">
            <a:tbl>
              <a:tblPr>
                <a:noFill/>
                <a:tableStyleId>{FFEF4033-B990-41D6-96BF-5E656D71FE62}</a:tableStyleId>
              </a:tblPr>
              <a:tblGrid>
                <a:gridCol w="1708375"/>
                <a:gridCol w="479772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Tag</a:t>
                      </a:r>
                      <a:endParaRPr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&lt;!DOCTYPE&gt;</a:t>
                      </a:r>
                      <a:r>
                        <a:rPr lang="pt-BR" sz="1600" u="none" strike="noStrike" cap="none"/>
                        <a:t> </a:t>
                      </a:r>
                      <a:endParaRPr sz="160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tipo de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&lt;html&gt;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documento HTML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&lt;head&gt;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informações sobre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&lt;title&gt;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título para 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&lt;body&gt;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 corpo do documento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&lt;h1&gt; to &lt;h6&gt;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os cabeçalhos HTML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&lt;p&gt;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parágrafo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10"/>
                        </a:rPr>
                        <a:t>&lt;br&gt;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Insere uma única quebra de linha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11"/>
                        </a:rPr>
                        <a:t>&lt;hr&gt;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uma mudança temática no conteúdo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12"/>
                        </a:rPr>
                        <a:t>&lt;!--...--&gt;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Define um comentário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&lt;BR&gt;</a:t>
            </a:r>
            <a:endParaRPr sz="32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&lt;BR&gt;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&lt;BR&gt;</a:t>
            </a:r>
            <a:endParaRPr sz="3200" b="1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75940" y="1895304"/>
          <a:ext cx="5135525" cy="738080"/>
        </p:xfrm>
        <a:graphic>
          <a:graphicData uri="http://schemas.openxmlformats.org/drawingml/2006/table">
            <a:tbl>
              <a:tblPr>
                <a:noFill/>
                <a:tableStyleId>{FFEF4033-B990-41D6-96BF-5E656D71FE62}</a:tableStyleId>
              </a:tblPr>
              <a:tblGrid>
                <a:gridCol w="784650"/>
                <a:gridCol w="435087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Tag</a:t>
                      </a:r>
                      <a:endParaRPr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 u="sng">
                          <a:solidFill>
                            <a:schemeClr val="hlink"/>
                          </a:solidFill>
                          <a:hlinkClick r:id="rId3"/>
                        </a:rPr>
                        <a:t>&lt;br&gt;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Insere uma única quebra de linha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375950" y="3321200"/>
            <a:ext cx="81888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&lt;br&gt;tag é uma tag vazia, o que significa que não possui tag final.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&lt;BR&gt; na Estrutura de uma página HTML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97267" y="742509"/>
            <a:ext cx="340126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&lt;br&gt; na estrutura de uma página html é posicionada:</a:t>
            </a:r>
            <a:endParaRPr sz="2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08700" y="1806000"/>
            <a:ext cx="3425400" cy="29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tags </a:t>
            </a: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(recomendado)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2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qualquer parte do documento sempre entre as tags 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conforme mostrado no exemplo ao lado.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47225" y="2119525"/>
            <a:ext cx="3475500" cy="2667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A tag br &lt;/h1&gt;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547225" y="2399688"/>
            <a:ext cx="3475500" cy="10731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1 &lt;br&gt;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Html básico - linha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547225" y="3486275"/>
            <a:ext cx="3475500" cy="4410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linha 3 &lt;br&gt; linha 04 &lt;br&gt; linha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899</Words>
  <Application>Microsoft Office PowerPoint</Application>
  <PresentationFormat>Personalizar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</cp:revision>
  <dcterms:modified xsi:type="dcterms:W3CDTF">2020-05-31T20:52:46Z</dcterms:modified>
</cp:coreProperties>
</file>