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90" r:id="rId2"/>
    <p:sldId id="274" r:id="rId3"/>
    <p:sldId id="293" r:id="rId4"/>
    <p:sldId id="294" r:id="rId5"/>
    <p:sldId id="295" r:id="rId6"/>
    <p:sldId id="296" r:id="rId7"/>
    <p:sldId id="297" r:id="rId8"/>
    <p:sldId id="298" r:id="rId9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0"/>
            <p14:sldId id="274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4291" autoAdjust="0"/>
  </p:normalViewPr>
  <p:slideViewPr>
    <p:cSldViewPr snapToGrid="0">
      <p:cViewPr varScale="1">
        <p:scale>
          <a:sx n="116" d="100"/>
          <a:sy n="116" d="100"/>
        </p:scale>
        <p:origin x="120" y="77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3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8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19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48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934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05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300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4144510" y="3020087"/>
            <a:ext cx="43533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 DA ADIÇÃO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231648" y="3449563"/>
            <a:ext cx="2670048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</a:rPr>
              <a:t>MATEMÁTICA</a:t>
            </a:r>
            <a:endParaRPr lang="en-US" sz="33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331596" y="179060"/>
            <a:ext cx="83300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25782" y="961151"/>
            <a:ext cx="4575856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Chamados de </a:t>
            </a:r>
            <a:r>
              <a:rPr lang="pt-BR" sz="2300" dirty="0" smtClean="0">
                <a:solidFill>
                  <a:schemeClr val="bg1"/>
                </a:solidFill>
              </a:rPr>
              <a:t>parcela o </a:t>
            </a:r>
            <a:r>
              <a:rPr lang="pt-BR" sz="2300" dirty="0">
                <a:solidFill>
                  <a:schemeClr val="bg1"/>
                </a:solidFill>
              </a:rPr>
              <a:t>número inicial.</a:t>
            </a: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 smtClean="0">
                <a:solidFill>
                  <a:schemeClr val="bg1"/>
                </a:solidFill>
              </a:rPr>
              <a:t>E todos os subsequentes ao primeiro também chamaremos de parcela. </a:t>
            </a:r>
            <a:endParaRPr lang="pt-BR" sz="2300" dirty="0">
              <a:solidFill>
                <a:schemeClr val="bg1"/>
              </a:solidFill>
            </a:endParaRPr>
          </a:p>
          <a:p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 smtClean="0">
                <a:solidFill>
                  <a:schemeClr val="bg1"/>
                </a:solidFill>
              </a:rPr>
              <a:t>Enquanto que o número </a:t>
            </a:r>
            <a:r>
              <a:rPr lang="pt-BR" sz="2400" dirty="0" smtClean="0">
                <a:solidFill>
                  <a:srgbClr val="FFFF00"/>
                </a:solidFill>
              </a:rPr>
              <a:t>depois da igualdade</a:t>
            </a:r>
            <a:r>
              <a:rPr lang="pt-BR" sz="2300" dirty="0" smtClean="0">
                <a:solidFill>
                  <a:schemeClr val="bg1"/>
                </a:solidFill>
              </a:rPr>
              <a:t> chamaremos de </a:t>
            </a:r>
            <a:r>
              <a:rPr lang="pt-BR" sz="2400" b="1" dirty="0" smtClean="0">
                <a:solidFill>
                  <a:srgbClr val="FFFF00"/>
                </a:solidFill>
              </a:rPr>
              <a:t>soma</a:t>
            </a:r>
            <a:r>
              <a:rPr lang="pt-BR" sz="2300" dirty="0" smtClean="0">
                <a:solidFill>
                  <a:schemeClr val="bg1"/>
                </a:solidFill>
              </a:rPr>
              <a:t> ou </a:t>
            </a:r>
            <a:r>
              <a:rPr lang="pt-BR" sz="2400" b="1" dirty="0" smtClean="0">
                <a:solidFill>
                  <a:srgbClr val="FFFF00"/>
                </a:solidFill>
              </a:rPr>
              <a:t>total</a:t>
            </a:r>
            <a:r>
              <a:rPr lang="pt-BR" sz="2300" dirty="0" smtClean="0">
                <a:solidFill>
                  <a:schemeClr val="bg1"/>
                </a:solidFill>
              </a:rPr>
              <a:t>, que é </a:t>
            </a:r>
            <a:r>
              <a:rPr lang="pt-BR" sz="2300" dirty="0">
                <a:solidFill>
                  <a:schemeClr val="bg1"/>
                </a:solidFill>
              </a:rPr>
              <a:t>o resultado da </a:t>
            </a:r>
            <a:r>
              <a:rPr lang="pt-BR" sz="2300" dirty="0" smtClean="0">
                <a:solidFill>
                  <a:schemeClr val="bg1"/>
                </a:solidFill>
              </a:rPr>
              <a:t>adição.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520" y="874297"/>
            <a:ext cx="28479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=""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7148"/>
              </p:ext>
            </p:extLst>
          </p:nvPr>
        </p:nvGraphicFramePr>
        <p:xfrm>
          <a:off x="1787737" y="1712966"/>
          <a:ext cx="3236260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9065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331596" y="179060"/>
            <a:ext cx="83300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69455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01 – somando unidades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47123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=""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25898"/>
              </p:ext>
            </p:extLst>
          </p:nvPr>
        </p:nvGraphicFramePr>
        <p:xfrm>
          <a:off x="1787737" y="1712966"/>
          <a:ext cx="3236260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9065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331596" y="179060"/>
            <a:ext cx="83300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75932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02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dezenas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10891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=""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73843"/>
              </p:ext>
            </p:extLst>
          </p:nvPr>
        </p:nvGraphicFramePr>
        <p:xfrm>
          <a:off x="1787737" y="1712966"/>
          <a:ext cx="3236260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9065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331596" y="179060"/>
            <a:ext cx="83300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70979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03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centenas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0292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=""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65083"/>
              </p:ext>
            </p:extLst>
          </p:nvPr>
        </p:nvGraphicFramePr>
        <p:xfrm>
          <a:off x="995682" y="1712966"/>
          <a:ext cx="4028315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5663"/>
                <a:gridCol w="805663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05663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05663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05663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Milhões</a:t>
                      </a:r>
                      <a:endParaRPr lang="pt-BR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331596" y="179060"/>
            <a:ext cx="83300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68185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04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milhar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62235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=""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02945"/>
              </p:ext>
            </p:extLst>
          </p:nvPr>
        </p:nvGraphicFramePr>
        <p:xfrm>
          <a:off x="495300" y="1725666"/>
          <a:ext cx="4871598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1933"/>
                <a:gridCol w="811933"/>
                <a:gridCol w="811933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11933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11933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11933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Bilhões</a:t>
                      </a:r>
                      <a:endParaRPr lang="pt-BR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Milhões</a:t>
                      </a:r>
                      <a:endParaRPr lang="pt-BR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331596" y="179060"/>
            <a:ext cx="83300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Estrutura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5562600" y="23241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6121400" y="21275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562600" y="29083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562600" y="34925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6121400" y="27195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6121400" y="32379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60692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05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milhões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44635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299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4825959" y="2810809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35582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12260</TotalTime>
  <Words>210</Words>
  <Application>Microsoft Office PowerPoint</Application>
  <PresentationFormat>Personalizar</PresentationFormat>
  <Paragraphs>121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Cleilson</dc:creator>
  <cp:keywords>JMarySystems</cp:keywords>
  <dc:description>Desempenho da nova gestão de estoque da regional DECER</dc:description>
  <cp:lastModifiedBy>germany</cp:lastModifiedBy>
  <cp:revision>365</cp:revision>
  <dcterms:created xsi:type="dcterms:W3CDTF">2015-12-20T14:42:40Z</dcterms:created>
  <dcterms:modified xsi:type="dcterms:W3CDTF">2020-06-10T05:46:31Z</dcterms:modified>
  <cp:category>DECER</cp:category>
</cp:coreProperties>
</file>