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8" y="878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38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08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09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1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06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46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27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93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60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9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0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03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68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3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https://www.pdfdrive.com/cria%C3%A7%C3%A3o-de-web-sites-i-e41463499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r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83279"/>
            <a:ext cx="4163467" cy="12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07818" y="3383279"/>
            <a:ext cx="2748346" cy="77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  <a:endParaRPr sz="39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5" descr="Criação de Web Sites 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3481" y="247861"/>
            <a:ext cx="1230296" cy="1247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928050" y="279450"/>
            <a:ext cx="6309600" cy="3645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6681675" y="130325"/>
            <a:ext cx="781800" cy="66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25" y="892551"/>
            <a:ext cx="6659612" cy="38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838975"/>
            <a:ext cx="6908874" cy="3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403292" y="916931"/>
            <a:ext cx="7232541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 que são Atributos em HTML?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são informações que passamos na Tag para que ela se comporte da maneira esperada. Existem atributos globais (que funcionam em todas as Tags) e específicos (que são direcionados para cada Tag, através de especificação).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Atributos possuem nome e um valor, existem Atributos que você vai usar praticamente sempre e existem outros que serão mais raros.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50" y="1215956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092530" y="291389"/>
            <a:ext cx="7481453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75" y="1169500"/>
            <a:ext cx="8300076" cy="340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Alfredo Limonge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https://www.pdfdrive.com/html-a-partir-do-zero-e196386751.html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GUIA COMPLETO PARA INICIANTES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0" descr="HTML a partir do zer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78" y="1146283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Helder da Rocha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https://www.pdfdrive.com/cria%C3%A7%C3%A3o-de-web-sites-i-e41463499.html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CRIAÇÃO DE WEB SITES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1" descr="Criação de Web Sites 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1792" y="1085114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573" y="1287334"/>
            <a:ext cx="4491334" cy="34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554480"/>
            <a:ext cx="3573378" cy="1866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300" b="1" i="0" u="none" strike="noStrike" cap="none" dirty="0" smtClean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3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3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0823" y="892551"/>
            <a:ext cx="8105036" cy="38930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80823" y="133788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80823" y="1783213"/>
            <a:ext cx="8105036" cy="3893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0823" y="2247165"/>
            <a:ext cx="8105036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0823" y="270119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0823" y="3155219"/>
            <a:ext cx="8105036" cy="38930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</a:t>
            </a:r>
            <a:r>
              <a:rPr lang="pt-B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um </a:t>
            </a: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80823" y="3609246"/>
            <a:ext cx="8105036" cy="389309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80823" y="4063273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270164" y="923329"/>
            <a:ext cx="1867555" cy="17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Conhecendo as TAGS básicas do HTML no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www.w3schools.com</a:t>
            </a:r>
            <a:endParaRPr dirty="0"/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2137736" y="656408"/>
          <a:ext cx="6506100" cy="405944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1708375"/>
                <a:gridCol w="479772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&lt;!DOCTYPE&gt;</a:t>
                      </a:r>
                      <a:r>
                        <a:rPr lang="pt-BR" sz="1600" u="none" strike="noStrike" cap="none"/>
                        <a:t> </a:t>
                      </a:r>
                      <a:endParaRPr sz="160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o tipo de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4"/>
                        </a:rPr>
                        <a:t>&lt;html&gt;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documento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&lt;head&gt;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informações sobre 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&lt;title&gt;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título para 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7"/>
                        </a:rPr>
                        <a:t>&lt;body&gt;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o corpo do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&lt;h1&gt; to &lt;h6&gt;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os cabeçalhos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9"/>
                        </a:rPr>
                        <a:t>&lt;p&gt;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parágrafo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0"/>
                        </a:rPr>
                        <a:t>&lt;br&gt;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Insere uma única quebra de linha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1"/>
                        </a:rPr>
                        <a:t>&lt;hr&gt;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solidFill>
                            <a:srgbClr val="FFFFFF"/>
                          </a:solidFill>
                        </a:rPr>
                        <a:t>Define uma mudança temática no conteúdo</a:t>
                      </a:r>
                      <a:endParaRPr sz="16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2600" marR="62600" marT="62600" marB="62600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12"/>
                        </a:rPr>
                        <a:t>&lt;!--...--&gt;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comentário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9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&lt;HR&gt;</a:t>
            </a:r>
            <a:endParaRPr sz="3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35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&lt;HR</a:t>
            </a:r>
            <a:r>
              <a:rPr lang="pt-BR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&lt;HR&gt;</a:t>
            </a:r>
            <a:endParaRPr sz="3200" b="1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375940" y="1895304"/>
          <a:ext cx="5135525" cy="73808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784650"/>
                <a:gridCol w="435087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 u="sng" dirty="0">
                          <a:solidFill>
                            <a:schemeClr val="hlink"/>
                          </a:solidFill>
                          <a:hlinkClick r:id="rId3"/>
                        </a:rPr>
                        <a:t>&lt;hr&gt;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Define uma mudança temática no conteúdo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375950" y="3321200"/>
            <a:ext cx="8188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&lt;hr&gt;tag é uma tag vazia, o que significa que não possui tag final.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&lt;HR&gt; na Estrutura de uma página HTML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97267" y="742509"/>
            <a:ext cx="340126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&lt;hr&gt; na estrutura de uma página html é posicionada: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08699" y="1806000"/>
            <a:ext cx="3487677" cy="29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as tags </a:t>
            </a:r>
            <a:r>
              <a:rPr lang="pt-BR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(recomendado)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não pode ter uma linha horizontal &lt;hr&gt; dentro de uma tag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&lt;h1...h6&gt;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(parágrafo ou cabeçalho).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547225" y="2101500"/>
            <a:ext cx="3475500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hr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define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322727" y="80554"/>
            <a:ext cx="488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723987" y="871424"/>
            <a:ext cx="4847100" cy="3857100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3638643" y="797298"/>
            <a:ext cx="4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833583" y="1187301"/>
            <a:ext cx="4632600" cy="34653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748239" y="4278456"/>
            <a:ext cx="36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3766850" y="1154808"/>
            <a:ext cx="36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154116" y="1550483"/>
            <a:ext cx="4233900" cy="3399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4181852" y="1959826"/>
            <a:ext cx="4206300" cy="24048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4077141" y="1891603"/>
            <a:ext cx="255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207" name="Google Shape;207;p22"/>
          <p:cNvSpPr/>
          <p:nvPr/>
        </p:nvSpPr>
        <p:spPr>
          <a:xfrm>
            <a:off x="4119658" y="1516631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7344769" y="1507795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037718" y="1575946"/>
            <a:ext cx="2350800" cy="2667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4959549" y="1540885"/>
            <a:ext cx="238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4096417" y="3976231"/>
            <a:ext cx="255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212" name="Google Shape;212;p22"/>
          <p:cNvSpPr/>
          <p:nvPr/>
        </p:nvSpPr>
        <p:spPr>
          <a:xfrm>
            <a:off x="311577" y="1033199"/>
            <a:ext cx="3443835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Abrir o Bloco de Notas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Criar o nosso 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3º Salvar como nome.html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4º Abrir o nosso HTML criado em um browser.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902525" y="298392"/>
            <a:ext cx="7668600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4533325" y="2296975"/>
            <a:ext cx="3475500" cy="17919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hr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232524" y="858827"/>
            <a:ext cx="3537615" cy="398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hr define uma mudança temática no conteúdo.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 utilidade basicamente é separarmos assuntos.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navegadores adicionam atributos padrões automaticamente nos  elementos &lt;hr&gt;.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230" name="Google Shape;230;p23"/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234" name="Google Shape;234;p23"/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907031" y="286489"/>
            <a:ext cx="7663945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533325" y="2296975"/>
            <a:ext cx="3475500" cy="17919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hr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define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292753" y="942617"/>
            <a:ext cx="4231669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Sinal de abertura e de fechamento: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308704" y="1805992"/>
            <a:ext cx="3425347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é iniciada com o sinal menor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 finalizada com o sinal maior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. Sendo que por se tratar de uma tag vazia, não tem tag de fechamento.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252" name="Google Shape;252;p24"/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253" name="Google Shape;253;p24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0026" y="313426"/>
            <a:ext cx="7620949" cy="390794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4533325" y="2296975"/>
            <a:ext cx="3475500" cy="17919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br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 color="red"&gt;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define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842</Words>
  <Application>Microsoft Office PowerPoint</Application>
  <PresentationFormat>Personalizar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7</cp:revision>
  <dcterms:modified xsi:type="dcterms:W3CDTF">2020-09-03T01:26:56Z</dcterms:modified>
</cp:coreProperties>
</file>