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8" y="1109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9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85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03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60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208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923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55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122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866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57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644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169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0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71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89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4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73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45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62" y="410308"/>
            <a:ext cx="6658707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8048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64" y="668215"/>
            <a:ext cx="7496906" cy="38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04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31" y="422031"/>
            <a:ext cx="6588369" cy="4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391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92" y="726832"/>
            <a:ext cx="7369250" cy="37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3264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92" y="422031"/>
            <a:ext cx="6635262" cy="4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92730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6" y="807345"/>
            <a:ext cx="7222002" cy="37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1214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5" y="410308"/>
            <a:ext cx="6588370" cy="43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348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2" y="651058"/>
            <a:ext cx="7680650" cy="39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4746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422031"/>
            <a:ext cx="6365630" cy="43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2705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0" y="703385"/>
            <a:ext cx="7454074" cy="37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1925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1" y="410308"/>
            <a:ext cx="6646985" cy="43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69" y="410308"/>
            <a:ext cx="6576646" cy="4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1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9" y="703385"/>
            <a:ext cx="7486835" cy="37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62413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29" y="733120"/>
            <a:ext cx="7319175" cy="37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3407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422031"/>
            <a:ext cx="6611816" cy="43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42163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26" y="871599"/>
            <a:ext cx="7087981" cy="36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962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433753"/>
            <a:ext cx="6729045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3186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22" y="709673"/>
            <a:ext cx="7424190" cy="37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2207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31" y="433754"/>
            <a:ext cx="6600092" cy="42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1772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0" y="656492"/>
            <a:ext cx="7480793" cy="38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1600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161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59</cp:revision>
  <dcterms:modified xsi:type="dcterms:W3CDTF">2021-01-25T23:07:47Z</dcterms:modified>
</cp:coreProperties>
</file>