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8" r:id="rId31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42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7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47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19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41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846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396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68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41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25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23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635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94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198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933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999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657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641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198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1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945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59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00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87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73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29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5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7" y="387927"/>
            <a:ext cx="6830290" cy="43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0157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26" y="1087582"/>
            <a:ext cx="7211982" cy="30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42823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5" y="387927"/>
            <a:ext cx="6864928" cy="43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940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75" y="873955"/>
            <a:ext cx="6986484" cy="35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981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381001"/>
            <a:ext cx="6705600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2590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83" y="818537"/>
            <a:ext cx="7362468" cy="34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7370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381000"/>
            <a:ext cx="6830291" cy="43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5923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00" y="804682"/>
            <a:ext cx="6916233" cy="3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515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8" y="387926"/>
            <a:ext cx="6913418" cy="436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2008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35" y="928256"/>
            <a:ext cx="6630163" cy="34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61245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387927"/>
            <a:ext cx="7100454" cy="43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72" y="471056"/>
            <a:ext cx="6525491" cy="42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662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743"/>
          <a:stretch/>
        </p:blipFill>
        <p:spPr>
          <a:xfrm>
            <a:off x="1129145" y="893619"/>
            <a:ext cx="6835710" cy="32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5386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6" y="401781"/>
            <a:ext cx="6795654" cy="43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58532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83" y="867027"/>
            <a:ext cx="6979467" cy="35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23915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7" y="380999"/>
            <a:ext cx="6982691" cy="43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9126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773183"/>
            <a:ext cx="7091236" cy="36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0394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401782"/>
            <a:ext cx="6823363" cy="43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067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" y="825464"/>
            <a:ext cx="6998784" cy="35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3722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7927"/>
            <a:ext cx="6864927" cy="43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41128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4" y="720436"/>
            <a:ext cx="7412926" cy="37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4062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06" y="857177"/>
            <a:ext cx="7150821" cy="36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0935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27" y="394855"/>
            <a:ext cx="6885709" cy="43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775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45" y="692727"/>
            <a:ext cx="7323743" cy="37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438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394855"/>
            <a:ext cx="6858000" cy="43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745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0" y="1100110"/>
            <a:ext cx="7682634" cy="30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9008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5" y="326700"/>
            <a:ext cx="6740236" cy="44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643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7" y="1143000"/>
            <a:ext cx="7949200" cy="30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6050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217</Words>
  <Application>Microsoft Office PowerPoint</Application>
  <PresentationFormat>Personalizar</PresentationFormat>
  <Paragraphs>71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64</cp:revision>
  <dcterms:modified xsi:type="dcterms:W3CDTF">2021-01-26T03:53:10Z</dcterms:modified>
</cp:coreProperties>
</file>