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68" r:id="rId27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73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32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33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10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22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02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8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56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680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18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301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946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914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905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165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98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34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80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09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45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33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0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3" y="393483"/>
            <a:ext cx="6950076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104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12" y="566665"/>
            <a:ext cx="6796809" cy="40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84545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3" y="388720"/>
            <a:ext cx="6878638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6396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02" y="556274"/>
            <a:ext cx="6773430" cy="41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2925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9" y="387103"/>
            <a:ext cx="6968836" cy="4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5382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0" y="893618"/>
            <a:ext cx="7568753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0436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5" y="401597"/>
            <a:ext cx="6754090" cy="43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4605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942109"/>
            <a:ext cx="7835733" cy="34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022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7" y="397812"/>
            <a:ext cx="7067839" cy="42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2837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39" y="658252"/>
            <a:ext cx="6457156" cy="40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92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21" y="383091"/>
            <a:ext cx="7002462" cy="43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436418"/>
            <a:ext cx="7000263" cy="42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921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9" y="845128"/>
            <a:ext cx="7594115" cy="35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6085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7" y="415563"/>
            <a:ext cx="6968837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2805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8" y="540688"/>
            <a:ext cx="6439477" cy="41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1139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68" y="365528"/>
            <a:ext cx="6751350" cy="4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009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18" y="641998"/>
            <a:ext cx="6454198" cy="40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2676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44" y="518296"/>
            <a:ext cx="6349279" cy="41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220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2" y="361333"/>
            <a:ext cx="6310744" cy="43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9719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3" y="692728"/>
            <a:ext cx="7695127" cy="39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8674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82" y="326700"/>
            <a:ext cx="6234545" cy="4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492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0" y="907474"/>
            <a:ext cx="7832234" cy="35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952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67049" y="380466"/>
            <a:ext cx="7908735" cy="485201"/>
            <a:chOff x="285728" y="1518382"/>
            <a:chExt cx="6239616" cy="569643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6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de cantos arredondados 6"/>
          <p:cNvSpPr/>
          <p:nvPr/>
        </p:nvSpPr>
        <p:spPr>
          <a:xfrm>
            <a:off x="567049" y="883511"/>
            <a:ext cx="7908735" cy="38685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2000" dirty="0" smtClean="0"/>
              <a:t>Qual dos itens abaixo não faz parte dos pilares da programação orientada a objetos?</a:t>
            </a:r>
          </a:p>
          <a:p>
            <a:endParaRPr lang="pt-BR" sz="2000" dirty="0"/>
          </a:p>
          <a:p>
            <a:pPr marL="342900" indent="-342900">
              <a:buAutoNum type="alphaUcParenR"/>
            </a:pPr>
            <a:r>
              <a:rPr lang="pt-BR" sz="2000" dirty="0" smtClean="0"/>
              <a:t>Herança</a:t>
            </a:r>
          </a:p>
          <a:p>
            <a:pPr marL="342900" indent="-342900">
              <a:buAutoNum type="alphaUcParenR"/>
            </a:pPr>
            <a:r>
              <a:rPr lang="pt-BR" sz="2000" dirty="0" smtClean="0"/>
              <a:t>String</a:t>
            </a:r>
          </a:p>
          <a:p>
            <a:pPr marL="342900" indent="-342900">
              <a:buAutoNum type="alphaUcParenR"/>
            </a:pPr>
            <a:r>
              <a:rPr lang="pt-BR" sz="2000" dirty="0" smtClean="0"/>
              <a:t>Polimorfismo</a:t>
            </a:r>
          </a:p>
          <a:p>
            <a:pPr marL="342900" indent="-342900">
              <a:buAutoNum type="alphaUcParenR"/>
            </a:pPr>
            <a:r>
              <a:rPr lang="pt-BR" sz="2000" dirty="0" smtClean="0"/>
              <a:t>Classe</a:t>
            </a:r>
          </a:p>
          <a:p>
            <a:pPr marL="342900" indent="-342900">
              <a:buAutoNum type="alphaU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8802088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73"/>
          <a:stretch/>
        </p:blipFill>
        <p:spPr>
          <a:xfrm>
            <a:off x="1288473" y="793100"/>
            <a:ext cx="6280150" cy="37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406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210</Words>
  <Application>Microsoft Office PowerPoint</Application>
  <PresentationFormat>Personalizar</PresentationFormat>
  <Paragraphs>70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53</cp:revision>
  <dcterms:modified xsi:type="dcterms:W3CDTF">2021-02-07T09:49:38Z</dcterms:modified>
</cp:coreProperties>
</file>