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289" r:id="rId4"/>
    <p:sldId id="290" r:id="rId5"/>
    <p:sldId id="291" r:id="rId6"/>
    <p:sldId id="292" r:id="rId7"/>
    <p:sldId id="307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76" r:id="rId23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2" y="41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3599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24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656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61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623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10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8860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890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016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12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3117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691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804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40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861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835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658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016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5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03200" y="2806665"/>
            <a:ext cx="2661920" cy="194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7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CONJUNTOS</a:t>
            </a:r>
            <a:endParaRPr sz="37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5060"/>
          <a:stretch/>
        </p:blipFill>
        <p:spPr>
          <a:xfrm>
            <a:off x="419100" y="419100"/>
            <a:ext cx="8166100" cy="36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99970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5859"/>
          <a:stretch/>
        </p:blipFill>
        <p:spPr>
          <a:xfrm>
            <a:off x="419100" y="419100"/>
            <a:ext cx="8166100" cy="364720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54" y="1727199"/>
            <a:ext cx="550863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44090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567"/>
          <a:stretch/>
        </p:blipFill>
        <p:spPr>
          <a:xfrm>
            <a:off x="368300" y="419100"/>
            <a:ext cx="8254567" cy="37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2234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728"/>
          <a:stretch/>
        </p:blipFill>
        <p:spPr>
          <a:xfrm>
            <a:off x="368300" y="419100"/>
            <a:ext cx="8254567" cy="370262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054" y="2286000"/>
            <a:ext cx="550863" cy="4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4054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4757"/>
          <a:stretch/>
        </p:blipFill>
        <p:spPr>
          <a:xfrm>
            <a:off x="355599" y="572294"/>
            <a:ext cx="8296275" cy="33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4921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4934"/>
          <a:stretch/>
        </p:blipFill>
        <p:spPr>
          <a:xfrm>
            <a:off x="355599" y="572293"/>
            <a:ext cx="8296275" cy="33139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154" y="3390900"/>
            <a:ext cx="550863" cy="4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87665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2472"/>
          <a:stretch/>
        </p:blipFill>
        <p:spPr>
          <a:xfrm>
            <a:off x="406400" y="431801"/>
            <a:ext cx="8178800" cy="37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72059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2147"/>
          <a:stretch/>
        </p:blipFill>
        <p:spPr>
          <a:xfrm>
            <a:off x="406400" y="431801"/>
            <a:ext cx="8178800" cy="37384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68" y="2870200"/>
            <a:ext cx="550863" cy="4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0310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576"/>
          <a:stretch/>
        </p:blipFill>
        <p:spPr>
          <a:xfrm>
            <a:off x="444500" y="431800"/>
            <a:ext cx="8128000" cy="368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74591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414"/>
          <a:stretch/>
        </p:blipFill>
        <p:spPr>
          <a:xfrm>
            <a:off x="444500" y="431800"/>
            <a:ext cx="8128000" cy="36968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068" y="1828800"/>
            <a:ext cx="550863" cy="4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8183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4405"/>
          <a:stretch/>
        </p:blipFill>
        <p:spPr>
          <a:xfrm>
            <a:off x="317500" y="581818"/>
            <a:ext cx="8324850" cy="3318237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5791"/>
          <a:stretch/>
        </p:blipFill>
        <p:spPr>
          <a:xfrm>
            <a:off x="331787" y="572293"/>
            <a:ext cx="8296275" cy="34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09173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4936"/>
          <a:stretch/>
        </p:blipFill>
        <p:spPr>
          <a:xfrm>
            <a:off x="331787" y="572293"/>
            <a:ext cx="8296275" cy="3445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568" y="2388194"/>
            <a:ext cx="550863" cy="4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12014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4405"/>
          <a:stretch/>
        </p:blipFill>
        <p:spPr>
          <a:xfrm>
            <a:off x="317500" y="581818"/>
            <a:ext cx="8324850" cy="33182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2108201"/>
            <a:ext cx="561975" cy="6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32845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370"/>
          <a:stretch/>
        </p:blipFill>
        <p:spPr>
          <a:xfrm>
            <a:off x="381001" y="419099"/>
            <a:ext cx="8268070" cy="37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3253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370"/>
          <a:stretch/>
        </p:blipFill>
        <p:spPr>
          <a:xfrm>
            <a:off x="381001" y="419099"/>
            <a:ext cx="8268070" cy="37303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537" y="2895601"/>
            <a:ext cx="561975" cy="6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97576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3015"/>
          <a:stretch/>
        </p:blipFill>
        <p:spPr>
          <a:xfrm>
            <a:off x="330200" y="457994"/>
            <a:ext cx="8318500" cy="35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61209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13687"/>
          <a:stretch/>
        </p:blipFill>
        <p:spPr>
          <a:xfrm>
            <a:off x="330200" y="457993"/>
            <a:ext cx="8318500" cy="35598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37" y="1752600"/>
            <a:ext cx="550863" cy="5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1703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858043"/>
            <a:ext cx="82486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0830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Álgebra 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858043"/>
            <a:ext cx="8248650" cy="33242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781" y="3661568"/>
            <a:ext cx="550863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7811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129</Words>
  <Application>Microsoft Office PowerPoint</Application>
  <PresentationFormat>Personalizar</PresentationFormat>
  <Paragraphs>47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27</cp:revision>
  <dcterms:modified xsi:type="dcterms:W3CDTF">2021-01-19T09:24:19Z</dcterms:modified>
</cp:coreProperties>
</file>