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68" r:id="rId29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245" y="1214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39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2832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9253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2892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241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58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124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511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570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468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9908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648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4869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736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840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093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7122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83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61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07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19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629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0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64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0783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50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87" y="411614"/>
            <a:ext cx="7045414" cy="42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1909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81" y="581114"/>
            <a:ext cx="8098150" cy="39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6997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51" y="394636"/>
            <a:ext cx="6939184" cy="43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67583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65" y="743654"/>
            <a:ext cx="7642104" cy="361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53227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77" y="467983"/>
            <a:ext cx="7177862" cy="41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3086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762443"/>
            <a:ext cx="7857592" cy="36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74813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80" y="412692"/>
            <a:ext cx="7493620" cy="43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10324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7" y="880948"/>
            <a:ext cx="7871419" cy="35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75368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17" y="411379"/>
            <a:ext cx="6857999" cy="43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20366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25" y="858644"/>
            <a:ext cx="7503384" cy="3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5703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53" y="373063"/>
            <a:ext cx="6768269" cy="436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596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44" y="427061"/>
            <a:ext cx="6489607" cy="43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26303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87" y="897886"/>
            <a:ext cx="7612660" cy="33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99350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9" y="412596"/>
            <a:ext cx="7069873" cy="42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12555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49" y="914400"/>
            <a:ext cx="7829819" cy="34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70309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58" y="425933"/>
            <a:ext cx="6532718" cy="42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01024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" y="981307"/>
            <a:ext cx="7709000" cy="33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9229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95" y="446048"/>
            <a:ext cx="6345043" cy="42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73974"/>
      </p:ext>
    </p:extLst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16" y="780587"/>
            <a:ext cx="7798201" cy="35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94185"/>
      </p:ext>
    </p:extLst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59850" cy="504031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960333" cy="5051706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247973" y="0"/>
            <a:ext cx="4037071" cy="100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chemeClr val="bg1"/>
                </a:solidFill>
              </a:rPr>
              <a:t>Programação Orientada a Objetos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6" y="83822"/>
            <a:ext cx="1285859" cy="928131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ruz 11"/>
          <p:cNvSpPr/>
          <p:nvPr/>
        </p:nvSpPr>
        <p:spPr>
          <a:xfrm>
            <a:off x="6993767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ruz 12"/>
          <p:cNvSpPr/>
          <p:nvPr/>
        </p:nvSpPr>
        <p:spPr>
          <a:xfrm>
            <a:off x="6666479" y="213838"/>
            <a:ext cx="248776" cy="270211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241019" y="-195946"/>
            <a:ext cx="661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&lt;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>
            <a:off x="4450416" y="1057245"/>
            <a:ext cx="2722466" cy="2958706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/>
          <a:srcRect t="12898" r="10521"/>
          <a:stretch/>
        </p:blipFill>
        <p:spPr>
          <a:xfrm flipH="1">
            <a:off x="1727950" y="1062065"/>
            <a:ext cx="2722466" cy="2958706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0" y="1000561"/>
            <a:ext cx="895985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16003" y="177494"/>
            <a:ext cx="660016" cy="918283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Retângulo 14"/>
          <p:cNvSpPr/>
          <p:nvPr/>
        </p:nvSpPr>
        <p:spPr>
          <a:xfrm>
            <a:off x="7096530" y="-195946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000" b="1" dirty="0" smtClean="0">
                <a:solidFill>
                  <a:schemeClr val="bg1"/>
                </a:solidFill>
              </a:rPr>
              <a:t>&gt;</a:t>
            </a:r>
            <a:r>
              <a:rPr lang="pt-BR" sz="6000" b="1" dirty="0" smtClean="0">
                <a:solidFill>
                  <a:schemeClr val="bg1"/>
                </a:solidFill>
              </a:rPr>
              <a:t>       </a:t>
            </a:r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21" name="Picture 2" descr="Resultado de imagem para jav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57758" y="1972644"/>
            <a:ext cx="1643074" cy="228601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2" name="Cruz 21"/>
          <p:cNvSpPr/>
          <p:nvPr/>
        </p:nvSpPr>
        <p:spPr>
          <a:xfrm>
            <a:off x="862770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ruz 22"/>
          <p:cNvSpPr/>
          <p:nvPr/>
        </p:nvSpPr>
        <p:spPr>
          <a:xfrm>
            <a:off x="443642" y="3425541"/>
            <a:ext cx="334252" cy="350565"/>
          </a:xfrm>
          <a:prstGeom prst="plus">
            <a:avLst>
              <a:gd name="adj" fmla="val 3675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92394" y="3092991"/>
            <a:ext cx="708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&lt;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112372" y="3066611"/>
            <a:ext cx="70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&gt;       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610701" y="3719575"/>
            <a:ext cx="63418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9600" b="1" dirty="0">
                <a:solidFill>
                  <a:schemeClr val="bg1"/>
                </a:solidFill>
              </a:rPr>
              <a:t>Exercícios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1733966" y="1068636"/>
            <a:ext cx="5409248" cy="29473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2863937" y="1404126"/>
            <a:ext cx="323197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13800" b="1" dirty="0" smtClean="0"/>
              <a:t>FIM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3758372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20" y="746457"/>
            <a:ext cx="7228594" cy="35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9824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36" y="347860"/>
            <a:ext cx="6725541" cy="44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30568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27" y="769425"/>
            <a:ext cx="7249780" cy="35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5119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39" y="411258"/>
            <a:ext cx="7659846" cy="42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88784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82" y="666475"/>
            <a:ext cx="7112469" cy="371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88479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80" y="398974"/>
            <a:ext cx="6783434" cy="43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81073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0"/>
            <a:ext cx="7908736" cy="326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 - </a:t>
            </a:r>
            <a:r>
              <a:rPr lang="pt-BR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3" y="686504"/>
            <a:ext cx="7794802" cy="36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05632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203</Words>
  <Application>Microsoft Office PowerPoint</Application>
  <PresentationFormat>Personalizar</PresentationFormat>
  <Paragraphs>67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47</cp:revision>
  <dcterms:modified xsi:type="dcterms:W3CDTF">2021-01-24T22:31:58Z</dcterms:modified>
</cp:coreProperties>
</file>