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68" r:id="rId27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" y="216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8730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323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33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103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22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028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87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56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680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18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301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946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914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905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3165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98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34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80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309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7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45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33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0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3" y="393483"/>
            <a:ext cx="6950076" cy="43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104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12" y="566665"/>
            <a:ext cx="6796809" cy="40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84545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53" y="388720"/>
            <a:ext cx="6878638" cy="43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16396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02" y="556274"/>
            <a:ext cx="6773430" cy="41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2925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9" y="387103"/>
            <a:ext cx="6968836" cy="43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5382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40" y="893618"/>
            <a:ext cx="7568753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0436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5" y="401597"/>
            <a:ext cx="6754090" cy="43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84605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942109"/>
            <a:ext cx="7835733" cy="34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60228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97" y="397812"/>
            <a:ext cx="7067839" cy="42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92837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39" y="658252"/>
            <a:ext cx="6457156" cy="40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92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21" y="383091"/>
            <a:ext cx="7002462" cy="43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436418"/>
            <a:ext cx="7000263" cy="42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69213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59" y="845128"/>
            <a:ext cx="7594115" cy="35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16085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7" y="415563"/>
            <a:ext cx="6968837" cy="42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2805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8" y="540688"/>
            <a:ext cx="6439477" cy="41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61139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68" y="365528"/>
            <a:ext cx="6751350" cy="4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50093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18" y="641998"/>
            <a:ext cx="6454198" cy="40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42676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44" y="518296"/>
            <a:ext cx="6349279" cy="41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0220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92" y="361333"/>
            <a:ext cx="6310744" cy="43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97197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3" y="692728"/>
            <a:ext cx="7695127" cy="39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8674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82" y="326700"/>
            <a:ext cx="6234545" cy="4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492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0" y="907474"/>
            <a:ext cx="7832234" cy="35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19526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18" y="398678"/>
            <a:ext cx="6805037" cy="43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20886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76" y="554182"/>
            <a:ext cx="6966259" cy="41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406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189</Words>
  <Application>Microsoft Office PowerPoint</Application>
  <PresentationFormat>Personalizar</PresentationFormat>
  <Paragraphs>63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52</cp:revision>
  <dcterms:modified xsi:type="dcterms:W3CDTF">2021-01-25T04:30:56Z</dcterms:modified>
</cp:coreProperties>
</file>