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8"/>
  </p:notesMasterIdLst>
  <p:sldIdLst>
    <p:sldId id="293" r:id="rId2"/>
    <p:sldId id="316" r:id="rId3"/>
    <p:sldId id="328" r:id="rId4"/>
    <p:sldId id="329" r:id="rId5"/>
    <p:sldId id="330" r:id="rId6"/>
    <p:sldId id="331" r:id="rId7"/>
  </p:sldIdLst>
  <p:sldSz cx="6840538" cy="3779838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316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1" userDrawn="1">
          <p15:clr>
            <a:srgbClr val="A4A3A4"/>
          </p15:clr>
        </p15:guide>
        <p15:guide id="2" pos="3708" userDrawn="1">
          <p15:clr>
            <a:srgbClr val="A4A3A4"/>
          </p15:clr>
        </p15:guide>
        <p15:guide id="3" orient="horz" pos="1192" userDrawn="1">
          <p15:clr>
            <a:srgbClr val="A4A3A4"/>
          </p15:clr>
        </p15:guide>
        <p15:guide id="4" pos="2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3738" autoAdjust="0"/>
  </p:normalViewPr>
  <p:slideViewPr>
    <p:cSldViewPr snapToGrid="0">
      <p:cViewPr varScale="1">
        <p:scale>
          <a:sx n="94" d="100"/>
          <a:sy n="94" d="100"/>
        </p:scale>
        <p:origin x="90" y="432"/>
      </p:cViewPr>
      <p:guideLst>
        <p:guide orient="horz" pos="2781"/>
        <p:guide pos="3708"/>
        <p:guide orient="horz" pos="1192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685800"/>
            <a:ext cx="6203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06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71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69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96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61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618599"/>
            <a:ext cx="5130404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985290"/>
            <a:ext cx="5130404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42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7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01241"/>
            <a:ext cx="1474991" cy="32032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201241"/>
            <a:ext cx="4339466" cy="32032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28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822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942335"/>
            <a:ext cx="5899964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529517"/>
            <a:ext cx="5899964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5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1242"/>
            <a:ext cx="5899964" cy="7305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926586"/>
            <a:ext cx="289386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80691"/>
            <a:ext cx="2893868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926586"/>
            <a:ext cx="2908120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80691"/>
            <a:ext cx="2908120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1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1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1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44227"/>
            <a:ext cx="3463022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9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44227"/>
            <a:ext cx="3463022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43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01242"/>
            <a:ext cx="5899964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006207"/>
            <a:ext cx="5899964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503350"/>
            <a:ext cx="230868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48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1051069" y="428127"/>
            <a:ext cx="4792200" cy="58258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pPr algn="ctr"/>
            <a:r>
              <a:rPr lang="pt-BR" sz="3528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Exercícios de </a:t>
            </a:r>
            <a:r>
              <a:rPr lang="pt-BR" sz="3528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Divisão</a:t>
            </a:r>
            <a:endParaRPr lang="en-US" sz="3528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Resultado de imagem para Exercícios Htm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3" y="1082638"/>
            <a:ext cx="4497496" cy="235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788255"/>
            <a:ext cx="6453274" cy="114767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</a:rPr>
              <a:t>Ricardo participou de uma maratona de forró. Ficou dançando durante 2.160 minutos. Por quantas horas Ricardo dançou:</a:t>
            </a:r>
            <a:endParaRPr lang="en-US" sz="24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044940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1800" i="1" dirty="0">
                <a:solidFill>
                  <a:schemeClr val="bg1"/>
                </a:solidFill>
              </a:rPr>
              <a:t>12 horas.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394811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016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horas.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744682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016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 horas.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3094553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016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 horas.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6" y="211828"/>
            <a:ext cx="63150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043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788255"/>
            <a:ext cx="6453274" cy="114767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</a:rPr>
              <a:t>Ricardo participou de uma maratona de forró. Ficou dançando durante 2.160 minutos. Por quantas horas Ricardo dançou:</a:t>
            </a:r>
            <a:endParaRPr lang="en-US" sz="24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044940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394811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744682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3094553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016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 horas.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6" y="211828"/>
            <a:ext cx="6315075" cy="4953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320" y="2077904"/>
            <a:ext cx="3519964" cy="13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4731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774978"/>
            <a:ext cx="6392314" cy="114767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um auditório com 1.356 pessoas foram formados subgrupos com 4 participantes. Quantos subgrupos teremos nesse auditório</a:t>
            </a:r>
            <a:r>
              <a:rPr lang="pt-BR" sz="2400" b="1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pt-BR" sz="24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044940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1800" i="1" dirty="0" smtClean="0">
                <a:solidFill>
                  <a:schemeClr val="bg1"/>
                </a:solidFill>
              </a:rPr>
              <a:t>339.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394811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016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439.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744682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016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376.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3094553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016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289.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6" y="224071"/>
            <a:ext cx="6315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0686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774978"/>
            <a:ext cx="6392314" cy="114767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um auditório com 1.356 pessoas foram formados subgrupos com 4 participantes. Quantos subgrupos teremos nesse auditório</a:t>
            </a:r>
            <a:r>
              <a:rPr lang="pt-BR" sz="2400" b="1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pt-BR" sz="24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044940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1800" i="1" dirty="0" smtClean="0">
                <a:solidFill>
                  <a:schemeClr val="bg1"/>
                </a:solidFill>
              </a:rPr>
              <a:t>339.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394811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744682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3094553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6" y="224071"/>
            <a:ext cx="6315075" cy="4286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160" y="2279436"/>
            <a:ext cx="4175284" cy="116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3899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774978"/>
            <a:ext cx="6392314" cy="114767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um auditório com 1.356 pessoas foram formados subgrupos com 4 participantes. Quantos subgrupos teremos nesse auditório</a:t>
            </a:r>
            <a:r>
              <a:rPr lang="pt-BR" sz="2400" b="1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pt-BR" sz="24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044940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1800" i="1" dirty="0" smtClean="0">
                <a:solidFill>
                  <a:schemeClr val="bg1"/>
                </a:solidFill>
              </a:rPr>
              <a:t>339.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394811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016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439.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2744682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 </a:t>
            </a:r>
            <a:r>
              <a:rPr lang="pt-BR" sz="2016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376.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39146" y="3094553"/>
            <a:ext cx="4792200" cy="34989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016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289.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6" y="224071"/>
            <a:ext cx="6315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835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12971</TotalTime>
  <Words>180</Words>
  <Application>Microsoft Office PowerPoint</Application>
  <PresentationFormat>Personalizar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416</cp:revision>
  <dcterms:created xsi:type="dcterms:W3CDTF">2015-12-20T14:42:40Z</dcterms:created>
  <dcterms:modified xsi:type="dcterms:W3CDTF">2019-11-15T00:49:51Z</dcterms:modified>
  <cp:category>DECER</cp:category>
</cp:coreProperties>
</file>