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5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3738" autoAdjust="0"/>
  </p:normalViewPr>
  <p:slideViewPr>
    <p:cSldViewPr snapToGrid="0">
      <p:cViewPr varScale="1">
        <p:scale>
          <a:sx n="94" d="100"/>
          <a:sy n="94" d="100"/>
        </p:scale>
        <p:origin x="90" y="432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3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9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4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1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6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96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6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7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9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6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02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44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67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273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99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8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56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46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43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18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0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0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8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4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4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7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4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2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4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2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0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90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4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0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96341" y="267469"/>
            <a:ext cx="5705958" cy="69358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Adição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m para Exercícios de Adi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1107440"/>
            <a:ext cx="4683760" cy="222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42027" y="26872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152772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194430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236088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277747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6377"/>
              </p:ext>
            </p:extLst>
          </p:nvPr>
        </p:nvGraphicFramePr>
        <p:xfrm>
          <a:off x="2711665" y="74686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186015" y="194430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805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72507" y="26872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45336" y="152772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45336" y="194430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45336" y="236088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45336" y="277747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9549"/>
              </p:ext>
            </p:extLst>
          </p:nvPr>
        </p:nvGraphicFramePr>
        <p:xfrm>
          <a:off x="2742145" y="74686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16495" y="194430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528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97879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265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73382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322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06967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833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6022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86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01071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700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0517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86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13472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354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74021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747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3840" y="309368"/>
            <a:ext cx="6047985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1707" y="16492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1707" y="20658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1707" y="24824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1707" y="28990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46942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2008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85867" y="3093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65869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5939"/>
              </p:ext>
            </p:extLst>
          </p:nvPr>
        </p:nvGraphicFramePr>
        <p:xfrm>
          <a:off x="2955505" y="78750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429855" y="1984945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255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21723" y="215833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187891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2954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71207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31286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3341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21723" y="215833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187891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2954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71207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31286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17376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21723" y="215833"/>
            <a:ext cx="6072995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João foi ao supermercado e comprou R$ 115,15 em mercadorias. Quando retornou à casa, ele viu que seu filho também havia ido ao mercado e comprado os mesmos produtos. Quanto os dois gastaram juntos?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187891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R$ 230,30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2954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R$ 230,00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71207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R$ 200,30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31286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R$ 220,20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21723" y="215833"/>
            <a:ext cx="6072995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João foi ao supermercado e comprou R$ 115,15 em mercadorias. Quando retornou à casa, ele viu que seu filho também havia ido ao mercado e comprado os mesmos produtos. Quanto os dois gastaram juntos?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21721" y="235747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R$ 230,30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21513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55907" y="258562"/>
            <a:ext cx="6072995" cy="192468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fazendeiro mediu sua terra, de formato retangular, para cercá-la inteiramente com uma cerca de madeira. Quantos metros de cerca ele deverá fazer para sua fazenda que possui 1500 metros de largura por 2789 metros de comprimento?</a:t>
            </a:r>
          </a:p>
          <a:p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187891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8000 metros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2954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4289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712079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8578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3128662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9000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28332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55907" y="258562"/>
            <a:ext cx="6072995" cy="192468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fazendeiro mediu sua terra, de formato retangular, para cercá-la inteiramente com uma cerca de madeira. Quantos metros de cerca ele deverá fazer para sua fazenda que possui 1500 metros de largura por 2789 metros de comprimento?</a:t>
            </a:r>
          </a:p>
          <a:p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7927" y="2319121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8578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73380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55907" y="258562"/>
            <a:ext cx="6072995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respeito das propriedades da adição, assinale a alternativa correta:</a:t>
            </a: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983555"/>
            <a:ext cx="5705958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4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Comutatividade é a propriedade de acordo com a qual uma parcela somada ao elemento neutro é a própria parcela.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1707372"/>
            <a:ext cx="5705958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1600" i="1" dirty="0">
                <a:solidFill>
                  <a:schemeClr val="bg1"/>
                </a:solidFill>
              </a:rPr>
              <a:t>Elemento inverso é o número zero, e a soma de qualquer parcela com esse elemento resulta na própria parcela.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2431189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</a:rPr>
              <a:t>Associatividade é a propriedade que permite trocar a ordem de uma soma: a + b = b + 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3009021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1600" i="1" dirty="0">
                <a:solidFill>
                  <a:schemeClr val="bg1"/>
                </a:solidFill>
              </a:rPr>
              <a:t>O elemento neutro da adição é o zero</a:t>
            </a:r>
            <a:r>
              <a:rPr lang="pt-BR" sz="1600" dirty="0"/>
              <a:t>.</a:t>
            </a: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47755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55907" y="258564"/>
            <a:ext cx="6072995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respeito das propriedades da adição, assinale a alternativa correta: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171860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2400" i="1" dirty="0">
                <a:solidFill>
                  <a:schemeClr val="bg1"/>
                </a:solidFill>
              </a:rPr>
              <a:t>O elemento neutro da adição é o zero</a:t>
            </a:r>
            <a:r>
              <a:rPr lang="pt-BR" sz="1600" dirty="0"/>
              <a:t>.</a:t>
            </a: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205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52187" y="309368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2187" y="16492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2187" y="20658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2187" y="24824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2187" y="28990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13094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55907" y="258564"/>
            <a:ext cx="6072995" cy="130913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 uma caixa há 126 laranjas e 269 peras. Quantas frutas há na caixa?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18345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395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223785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385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26778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425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3094479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555</a:t>
            </a:r>
            <a:endParaRPr lang="pt-BR" sz="1600" dirty="0"/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escolakids.uol.com.br/upload/image/Untitled-3_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6" y="941997"/>
            <a:ext cx="16383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e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66" y="2198175"/>
            <a:ext cx="2376730" cy="11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aranj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01" y="911852"/>
            <a:ext cx="3215305" cy="10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4149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55907" y="258564"/>
            <a:ext cx="6072995" cy="130913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 uma caixa há 126 laranjas e 269 peras. Quantas frutas há na caixa?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55905" y="12759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395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m para laranj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64" y="1405746"/>
            <a:ext cx="3209869" cy="15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9" y="1798113"/>
            <a:ext cx="2132094" cy="12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2853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1426" y="92574"/>
            <a:ext cx="6433214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</a:rPr>
              <a:t>Um jogo de futebol é composto por dois tempos de 45 minutos e um intervalo de 15 minutos entre eles. Suponha que um jogo que não tenha prorrogações comece às 16h e 10min, em que horário vai acabar esse jogo</a:t>
            </a:r>
            <a:r>
              <a:rPr lang="pt-BR" sz="2400" b="1" i="1" dirty="0" smtClean="0">
                <a:solidFill>
                  <a:schemeClr val="bg1"/>
                </a:solidFill>
              </a:rPr>
              <a:t>?</a:t>
            </a:r>
            <a:endParaRPr lang="pt-BR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20448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200" i="1" dirty="0" smtClean="0">
                <a:solidFill>
                  <a:schemeClr val="bg1"/>
                </a:solidFill>
              </a:rPr>
              <a:t>17h15min</a:t>
            </a:r>
            <a:r>
              <a:rPr lang="pt-BR" sz="2400" i="1" dirty="0" smtClean="0">
                <a:solidFill>
                  <a:schemeClr val="bg1"/>
                </a:solidFill>
              </a:rPr>
              <a:t>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236685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solidFill>
                  <a:schemeClr val="bg1"/>
                </a:solidFill>
              </a:rPr>
              <a:t>17h35min</a:t>
            </a:r>
            <a:r>
              <a:rPr lang="pt-BR" sz="2800" i="1" dirty="0" smtClean="0">
                <a:solidFill>
                  <a:schemeClr val="bg1"/>
                </a:solidFill>
              </a:rPr>
              <a:t>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2754517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solidFill>
                  <a:schemeClr val="bg1"/>
                </a:solidFill>
              </a:rPr>
              <a:t>17h55min</a:t>
            </a:r>
            <a:r>
              <a:rPr lang="pt-BR" sz="2800" i="1" dirty="0">
                <a:solidFill>
                  <a:schemeClr val="bg1"/>
                </a:solidFill>
              </a:rPr>
              <a:t>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311692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solidFill>
                  <a:schemeClr val="bg1"/>
                </a:solidFill>
              </a:rPr>
              <a:t>18h10min</a:t>
            </a:r>
            <a:r>
              <a:rPr lang="pt-BR" sz="2800" i="1" dirty="0" smtClean="0">
                <a:solidFill>
                  <a:schemeClr val="bg1"/>
                </a:solidFill>
              </a:rPr>
              <a:t>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6529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1426" y="92574"/>
            <a:ext cx="6433214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</a:rPr>
              <a:t>Um jogo de futebol é composto por dois tempos de 45 minutos e um intervalo de 15 minutos entre eles. Suponha que um jogo que não tenha prorrogações comece às 16h e 10min, em que horário vai acabar esse jogo</a:t>
            </a:r>
            <a:r>
              <a:rPr lang="pt-BR" sz="2400" b="1" i="1" dirty="0" smtClean="0">
                <a:solidFill>
                  <a:schemeClr val="bg1"/>
                </a:solidFill>
              </a:rPr>
              <a:t>?</a:t>
            </a:r>
            <a:endParaRPr lang="pt-BR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195570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2379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2718220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solidFill>
                  <a:schemeClr val="bg1"/>
                </a:solidFill>
              </a:rPr>
              <a:t>17h55min</a:t>
            </a:r>
            <a:r>
              <a:rPr lang="pt-BR" sz="2800" i="1" dirty="0">
                <a:solidFill>
                  <a:schemeClr val="bg1"/>
                </a:solidFill>
              </a:rPr>
              <a:t>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3985" y="314217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0501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1707" y="309371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56836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98494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40152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81811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Multiplicador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800" y="1388099"/>
            <a:ext cx="2933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33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1707" y="289051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54804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96462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38120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79779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439" y="1449013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553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42027" y="278891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15378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195446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237104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14856" y="278763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410" y="1287686"/>
            <a:ext cx="3076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33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1707" y="238251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49724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91382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33040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74699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94" y="1346816"/>
            <a:ext cx="2981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5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1707" y="268731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52772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194430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Diferença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36088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94536" y="277747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957" y="1358246"/>
            <a:ext cx="291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0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1227" y="187451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4056" y="144644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4056" y="186302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4056" y="227960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4056" y="269619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264" y="1244000"/>
            <a:ext cx="301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73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12741</TotalTime>
  <Words>1106</Words>
  <Application>Microsoft Office PowerPoint</Application>
  <PresentationFormat>Personalizar</PresentationFormat>
  <Paragraphs>303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405</cp:revision>
  <dcterms:created xsi:type="dcterms:W3CDTF">2015-12-20T14:42:40Z</dcterms:created>
  <dcterms:modified xsi:type="dcterms:W3CDTF">2019-11-15T01:12:58Z</dcterms:modified>
  <cp:category>DECER</cp:category>
</cp:coreProperties>
</file>