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5"/>
  </p:notesMasterIdLst>
  <p:sldIdLst>
    <p:sldId id="293" r:id="rId2"/>
    <p:sldId id="316" r:id="rId3"/>
    <p:sldId id="317" r:id="rId4"/>
  </p:sldIdLst>
  <p:sldSz cx="6840538" cy="3779838"/>
  <p:notesSz cx="6858000" cy="9144000"/>
  <p:defaultTextStyle>
    <a:defPPr>
      <a:defRPr lang="en-US"/>
    </a:defPPr>
    <a:lvl1pPr marL="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1pPr>
    <a:lvl2pPr marL="48312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2pPr>
    <a:lvl3pPr marL="96624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3pPr>
    <a:lvl4pPr marL="144937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4pPr>
    <a:lvl5pPr marL="193249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5pPr>
    <a:lvl6pPr marL="241561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6pPr>
    <a:lvl7pPr marL="2898739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7pPr>
    <a:lvl8pPr marL="338186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8pPr>
    <a:lvl9pPr marL="386498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3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81" userDrawn="1">
          <p15:clr>
            <a:srgbClr val="A4A3A4"/>
          </p15:clr>
        </p15:guide>
        <p15:guide id="2" pos="3708" userDrawn="1">
          <p15:clr>
            <a:srgbClr val="A4A3A4"/>
          </p15:clr>
        </p15:guide>
        <p15:guide id="3" orient="horz" pos="1192" userDrawn="1">
          <p15:clr>
            <a:srgbClr val="A4A3A4"/>
          </p15:clr>
        </p15:guide>
        <p15:guide id="4" pos="21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3738" autoAdjust="0"/>
  </p:normalViewPr>
  <p:slideViewPr>
    <p:cSldViewPr snapToGrid="0">
      <p:cViewPr varScale="1">
        <p:scale>
          <a:sx n="94" d="100"/>
          <a:sy n="94" d="100"/>
        </p:scale>
        <p:origin x="90" y="432"/>
      </p:cViewPr>
      <p:guideLst>
        <p:guide orient="horz" pos="2781"/>
        <p:guide pos="3708"/>
        <p:guide orient="horz" pos="1192"/>
        <p:guide pos="2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7025" y="685800"/>
            <a:ext cx="6203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55814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111628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67443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223257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279072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334886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390701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446515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06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99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618599"/>
            <a:ext cx="5130404" cy="131594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985290"/>
            <a:ext cx="5130404" cy="91258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42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73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201241"/>
            <a:ext cx="1474991" cy="32032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201241"/>
            <a:ext cx="4339466" cy="32032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28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822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942335"/>
            <a:ext cx="5899964" cy="157230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529517"/>
            <a:ext cx="5899964" cy="8268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750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2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01242"/>
            <a:ext cx="5899964" cy="7305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926586"/>
            <a:ext cx="2893868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380691"/>
            <a:ext cx="2893868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926586"/>
            <a:ext cx="2908120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380691"/>
            <a:ext cx="2908120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310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1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21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544227"/>
            <a:ext cx="3463022" cy="268613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29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544227"/>
            <a:ext cx="3463022" cy="268613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43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01242"/>
            <a:ext cx="5899964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006207"/>
            <a:ext cx="5899964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503350"/>
            <a:ext cx="2308682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48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36611" y="326527"/>
            <a:ext cx="6421120" cy="582589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pPr algn="ctr"/>
            <a:r>
              <a:rPr lang="pt-BR" sz="3528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Exercícios de </a:t>
            </a:r>
            <a:r>
              <a:rPr lang="pt-BR" sz="3528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Raciocínio Lógico</a:t>
            </a:r>
            <a:endParaRPr lang="en-US" sz="3528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Resultado de imagem para Exercícios Htm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3" y="1082638"/>
            <a:ext cx="4497496" cy="235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2278" y="139938"/>
            <a:ext cx="6371882" cy="1824788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900" b="1" i="1" dirty="0">
                <a:solidFill>
                  <a:schemeClr val="bg1"/>
                </a:solidFill>
              </a:rPr>
              <a:t>Considere a proposição: </a:t>
            </a:r>
            <a:endParaRPr lang="pt-BR" sz="2900" b="1" i="1" dirty="0" smtClean="0">
              <a:solidFill>
                <a:schemeClr val="bg1"/>
              </a:solidFill>
            </a:endParaRPr>
          </a:p>
          <a:p>
            <a:r>
              <a:rPr lang="pt-BR" sz="2900" b="1" i="1" dirty="0" smtClean="0">
                <a:solidFill>
                  <a:schemeClr val="bg1"/>
                </a:solidFill>
              </a:rPr>
              <a:t>Marcelo </a:t>
            </a:r>
            <a:r>
              <a:rPr lang="pt-BR" sz="2900" b="1" i="1" dirty="0">
                <a:solidFill>
                  <a:schemeClr val="bg1"/>
                </a:solidFill>
              </a:rPr>
              <a:t>é juiz e Mariane é advogada. </a:t>
            </a:r>
            <a:endParaRPr lang="pt-BR" sz="2900" b="1" i="1" dirty="0" smtClean="0">
              <a:solidFill>
                <a:schemeClr val="bg1"/>
              </a:solidFill>
            </a:endParaRPr>
          </a:p>
          <a:p>
            <a:r>
              <a:rPr lang="pt-BR" sz="2900" b="1" i="1" dirty="0" smtClean="0">
                <a:solidFill>
                  <a:schemeClr val="bg1"/>
                </a:solidFill>
              </a:rPr>
              <a:t>A </a:t>
            </a:r>
            <a:r>
              <a:rPr lang="pt-BR" sz="2900" b="1" i="1" dirty="0">
                <a:solidFill>
                  <a:schemeClr val="bg1"/>
                </a:solidFill>
              </a:rPr>
              <a:t>alternativa que apresenta a negação dessa proposição é:</a:t>
            </a:r>
            <a:endParaRPr lang="en-US" sz="29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044940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1800" i="1" dirty="0">
                <a:solidFill>
                  <a:schemeClr val="bg1"/>
                </a:solidFill>
              </a:rPr>
              <a:t>Marcelo não é juiz e Mariane não é advogada.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394811"/>
            <a:ext cx="6366454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</a:t>
            </a:r>
            <a:r>
              <a:rPr lang="pt-BR" sz="1800" i="1" dirty="0">
                <a:solidFill>
                  <a:schemeClr val="bg1"/>
                </a:solidFill>
              </a:rPr>
              <a:t>Marcelo não é juiz se e somente se Mariane não for advogada.</a:t>
            </a:r>
            <a:endParaRPr lang="en-US" sz="18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744682"/>
            <a:ext cx="6132774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r>
              <a:rPr lang="pt-BR" sz="2000" i="1" dirty="0">
                <a:solidFill>
                  <a:schemeClr val="bg1"/>
                </a:solidFill>
              </a:rPr>
              <a:t>Marcelo é juiz ou Mariane não é advogada.</a:t>
            </a:r>
            <a:endParaRPr lang="en-US" sz="20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3094553"/>
            <a:ext cx="6366454" cy="362849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100" i="1" dirty="0">
                <a:solidFill>
                  <a:schemeClr val="bg1"/>
                </a:solidFill>
              </a:rPr>
              <a:t>Marcelo é juiz implica que Mariane não é advogada.</a:t>
            </a:r>
            <a:endParaRPr lang="en-US" sz="21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400430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2278" y="139938"/>
            <a:ext cx="6371882" cy="1824788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900" b="1" i="1" dirty="0">
                <a:solidFill>
                  <a:schemeClr val="bg1"/>
                </a:solidFill>
              </a:rPr>
              <a:t>Considere a proposição: </a:t>
            </a:r>
            <a:endParaRPr lang="pt-BR" sz="2900" b="1" i="1" dirty="0" smtClean="0">
              <a:solidFill>
                <a:schemeClr val="bg1"/>
              </a:solidFill>
            </a:endParaRPr>
          </a:p>
          <a:p>
            <a:r>
              <a:rPr lang="pt-BR" sz="2900" b="1" i="1" dirty="0" smtClean="0">
                <a:solidFill>
                  <a:schemeClr val="bg1"/>
                </a:solidFill>
              </a:rPr>
              <a:t>Marcelo </a:t>
            </a:r>
            <a:r>
              <a:rPr lang="pt-BR" sz="2900" b="1" i="1" dirty="0">
                <a:solidFill>
                  <a:schemeClr val="bg1"/>
                </a:solidFill>
              </a:rPr>
              <a:t>é juiz e Mariane é advogada. </a:t>
            </a:r>
            <a:endParaRPr lang="pt-BR" sz="2900" b="1" i="1" dirty="0" smtClean="0">
              <a:solidFill>
                <a:schemeClr val="bg1"/>
              </a:solidFill>
            </a:endParaRPr>
          </a:p>
          <a:p>
            <a:r>
              <a:rPr lang="pt-BR" sz="2900" b="1" i="1" dirty="0" smtClean="0">
                <a:solidFill>
                  <a:schemeClr val="bg1"/>
                </a:solidFill>
              </a:rPr>
              <a:t>A </a:t>
            </a:r>
            <a:r>
              <a:rPr lang="pt-BR" sz="2900" b="1" i="1" dirty="0">
                <a:solidFill>
                  <a:schemeClr val="bg1"/>
                </a:solidFill>
              </a:rPr>
              <a:t>alternativa que apresenta a negação dessa proposição é:</a:t>
            </a:r>
            <a:endParaRPr lang="en-US" sz="29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044940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016" b="1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394811"/>
            <a:ext cx="6366454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18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744682"/>
            <a:ext cx="6132774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3094553"/>
            <a:ext cx="6366454" cy="362849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100" i="1" dirty="0">
                <a:solidFill>
                  <a:schemeClr val="bg1"/>
                </a:solidFill>
              </a:rPr>
              <a:t>Marcelo é juiz implica que Mariane não é advogada.</a:t>
            </a:r>
            <a:endParaRPr lang="en-US" sz="21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838148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12946</TotalTime>
  <Words>84</Words>
  <Application>Microsoft Office PowerPoint</Application>
  <PresentationFormat>Personalizar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408</cp:revision>
  <dcterms:created xsi:type="dcterms:W3CDTF">2015-12-20T14:42:40Z</dcterms:created>
  <dcterms:modified xsi:type="dcterms:W3CDTF">2019-11-15T02:40:16Z</dcterms:modified>
  <cp:category>DECER</cp:category>
</cp:coreProperties>
</file>