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64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3" y="1080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303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138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395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3774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5783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8429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843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2855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9294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9379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785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6037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4129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2360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0321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2961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5229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561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1466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65599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328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534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2516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7640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09993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2531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1234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644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139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642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0223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2189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8325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60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3" name="bomb.wav"/>
          </p:stSnd>
        </p:sndAc>
      </p:transition>
    </mc:Choice>
    <mc:Fallback xmlns="">
      <p:transition spd="slow">
        <p:fade/>
        <p:sndAc>
          <p:stSnd>
            <p:snd r:embed="rId15" name="bomb.wav"/>
          </p:stSnd>
        </p:sndAc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292" y="462755"/>
            <a:ext cx="7162800" cy="422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8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15" y="359600"/>
            <a:ext cx="7420708" cy="43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6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46" y="366570"/>
            <a:ext cx="7244862" cy="43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54" y="368190"/>
            <a:ext cx="7229719" cy="43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9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92" y="379870"/>
            <a:ext cx="7373816" cy="43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2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77" y="441000"/>
            <a:ext cx="7260492" cy="42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3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85" y="392610"/>
            <a:ext cx="6975229" cy="43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23" y="386407"/>
            <a:ext cx="7192352" cy="43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9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31" y="371955"/>
            <a:ext cx="7096736" cy="434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85" y="366923"/>
            <a:ext cx="7197113" cy="438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5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15" y="383851"/>
            <a:ext cx="7009545" cy="435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5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04" y="441001"/>
            <a:ext cx="7142225" cy="42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5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69" y="358758"/>
            <a:ext cx="7150221" cy="43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85" y="373969"/>
            <a:ext cx="6943968" cy="43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1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55" y="371965"/>
            <a:ext cx="7155718" cy="435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85" y="377327"/>
            <a:ext cx="6972177" cy="435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3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62" y="392520"/>
            <a:ext cx="6960089" cy="43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85" y="372384"/>
            <a:ext cx="7080738" cy="43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68" y="387326"/>
            <a:ext cx="7104185" cy="431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7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78" y="374682"/>
            <a:ext cx="7092460" cy="435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4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38" y="361822"/>
            <a:ext cx="7178797" cy="435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31" y="388986"/>
            <a:ext cx="7216531" cy="43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355" y="472280"/>
            <a:ext cx="7022122" cy="422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5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15" y="388870"/>
            <a:ext cx="7350369" cy="434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15" y="397822"/>
            <a:ext cx="7035189" cy="43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3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1" y="375829"/>
            <a:ext cx="7229720" cy="43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5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15" y="379595"/>
            <a:ext cx="7063398" cy="435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5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92808"/>
            <a:ext cx="7237413" cy="431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2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771" y="441000"/>
            <a:ext cx="7057292" cy="42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7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69" y="441000"/>
            <a:ext cx="7197969" cy="42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0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70" y="441000"/>
            <a:ext cx="6854515" cy="425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91" y="391661"/>
            <a:ext cx="7514493" cy="433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6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98" y="464446"/>
            <a:ext cx="5020071" cy="346278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145" y="2625969"/>
            <a:ext cx="3282458" cy="209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Princípio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Fundamental da </a:t>
            </a:r>
            <a:r>
              <a:rPr lang="pt-BR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Contagem- </a:t>
            </a:r>
            <a:r>
              <a:rPr lang="pt-BR" sz="2800" dirty="0" smtClean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15" y="364884"/>
            <a:ext cx="7291754" cy="436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1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204</Words>
  <Application>Microsoft Office PowerPoint</Application>
  <PresentationFormat>Personalizar</PresentationFormat>
  <Paragraphs>68</Paragraphs>
  <Slides>34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80</cp:revision>
  <dcterms:modified xsi:type="dcterms:W3CDTF">2021-01-04T23:49:20Z</dcterms:modified>
</cp:coreProperties>
</file>