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7"/>
  </p:notesMasterIdLst>
  <p:sldIdLst>
    <p:sldId id="264" r:id="rId2"/>
    <p:sldId id="310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</p:sldIdLst>
  <p:sldSz cx="8959850" cy="5040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10">
          <p15:clr>
            <a:srgbClr val="A4A3A4"/>
          </p15:clr>
        </p15:guide>
        <p15:guide id="2" pos="4858">
          <p15:clr>
            <a:srgbClr val="A4A3A4"/>
          </p15:clr>
        </p15:guide>
        <p15:guide id="3" orient="horz" pos="1589">
          <p15:clr>
            <a:srgbClr val="A4A3A4"/>
          </p15:clr>
        </p15:guide>
        <p15:guide id="4" pos="2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FEBE6-90F8-4D44-96D0-5008739B0CD1}">
  <a:tblStyle styleId="{0DFFEBE6-90F8-4D44-96D0-5008739B0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77" y="413"/>
      </p:cViewPr>
      <p:guideLst>
        <p:guide orient="horz" pos="3710"/>
        <p:guide pos="4858"/>
        <p:guide orient="horz" pos="1589"/>
        <p:guide pos="2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287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3303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2606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138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8395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3774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5783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8429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843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2855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9294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937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1621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7855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4129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23606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03217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29616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52293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95611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14662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65599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4328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60379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53452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7640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09993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02531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61234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6441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2516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139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6428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0223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2189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8325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80909" y="-923170"/>
            <a:ext cx="3198032" cy="772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42160" y="1438082"/>
            <a:ext cx="4271432" cy="193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22226" y="-437886"/>
            <a:ext cx="4271432" cy="56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lvl="1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lvl="2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lvl="3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4pPr>
            <a:lvl5pPr lvl="4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5pPr>
            <a:lvl6pPr lvl="5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6pPr>
            <a:lvl7pPr lvl="6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7pPr>
            <a:lvl8pPr lvl="7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8pPr>
            <a:lvl9pPr lvl="8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35924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157" y="1841114"/>
            <a:ext cx="3790436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535924" y="1235577"/>
            <a:ext cx="3809103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535924" y="1841114"/>
            <a:ext cx="3809103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952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Char char="•"/>
              <a:defRPr sz="2352"/>
            </a:lvl1pPr>
            <a:lvl2pPr marL="914400" lvl="1" indent="-3592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Char char="•"/>
              <a:defRPr sz="2058"/>
            </a:lvl2pPr>
            <a:lvl3pPr marL="1371600" lvl="2" indent="-34061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Char char="•"/>
              <a:defRPr sz="1764"/>
            </a:lvl3pPr>
            <a:lvl4pPr marL="1828800" lvl="3" indent="-32194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4pPr>
            <a:lvl5pPr marL="2286000" lvl="4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5pPr>
            <a:lvl6pPr marL="2743200" lvl="5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6pPr>
            <a:lvl7pPr marL="3200400" lvl="6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7pPr>
            <a:lvl8pPr marL="3657600" lvl="7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8pPr>
            <a:lvl9pPr marL="4114800" lvl="8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Font typeface="Arial"/>
              <a:buNone/>
              <a:defRPr sz="23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None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4"/>
              <a:buFont typeface="Calibri"/>
              <a:buNone/>
              <a:defRPr sz="3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9283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Char char="•"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061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3" name="bomb.wav"/>
          </p:stSnd>
        </p:sndAc>
      </p:transition>
    </mc:Choice>
    <mc:Fallback xmlns="">
      <p:transition spd="slow">
        <p:fade/>
        <p:sndAc>
          <p:stSnd>
            <p:snd r:embed="rId15" name="bomb.wav"/>
          </p:stSnd>
        </p:sndAc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994" y="1086460"/>
            <a:ext cx="5734846" cy="32957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8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15" y="364884"/>
            <a:ext cx="7291754" cy="436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1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15" y="359600"/>
            <a:ext cx="7420708" cy="435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6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846" y="366570"/>
            <a:ext cx="7244862" cy="435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5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954" y="368190"/>
            <a:ext cx="7229719" cy="437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9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92" y="379870"/>
            <a:ext cx="7373816" cy="433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2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677" y="441000"/>
            <a:ext cx="7260492" cy="423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3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185" y="392610"/>
            <a:ext cx="6975229" cy="434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7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123" y="386407"/>
            <a:ext cx="7192352" cy="434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9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31" y="371955"/>
            <a:ext cx="7096736" cy="434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85" y="366923"/>
            <a:ext cx="7197113" cy="438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5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292" y="462755"/>
            <a:ext cx="7162800" cy="422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3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015" y="383851"/>
            <a:ext cx="7009545" cy="435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5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569" y="358758"/>
            <a:ext cx="7150221" cy="43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2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185" y="373969"/>
            <a:ext cx="6943968" cy="436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1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955" y="371965"/>
            <a:ext cx="7155718" cy="435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2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185" y="377327"/>
            <a:ext cx="6972177" cy="435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3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462" y="392520"/>
            <a:ext cx="6960089" cy="433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6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85" y="372384"/>
            <a:ext cx="7080738" cy="435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6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568" y="387326"/>
            <a:ext cx="7104185" cy="431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7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678" y="374682"/>
            <a:ext cx="7092460" cy="435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4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38" y="361822"/>
            <a:ext cx="7178797" cy="435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304" y="441001"/>
            <a:ext cx="7142225" cy="425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5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31" y="388986"/>
            <a:ext cx="7216531" cy="433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15" y="388870"/>
            <a:ext cx="7350369" cy="434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015" y="397822"/>
            <a:ext cx="7035189" cy="43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3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1" y="375829"/>
            <a:ext cx="7229720" cy="432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5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015" y="379595"/>
            <a:ext cx="7063398" cy="435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5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92808"/>
            <a:ext cx="7237413" cy="431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2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355" y="472280"/>
            <a:ext cx="7022122" cy="422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5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771" y="441000"/>
            <a:ext cx="7057292" cy="428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7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569" y="441000"/>
            <a:ext cx="7197969" cy="428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0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70" y="441000"/>
            <a:ext cx="6854515" cy="425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91" y="391661"/>
            <a:ext cx="7514493" cy="433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6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145" y="2625969"/>
            <a:ext cx="3282458" cy="209116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470" y="380495"/>
            <a:ext cx="50196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3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2436</TotalTime>
  <Words>210</Words>
  <Application>Microsoft Office PowerPoint</Application>
  <PresentationFormat>Personalizar</PresentationFormat>
  <Paragraphs>70</Paragraphs>
  <Slides>35</Slides>
  <Notes>35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8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maryana(Mariana)</dc:creator>
  <cp:lastModifiedBy>germany</cp:lastModifiedBy>
  <cp:revision>82</cp:revision>
  <dcterms:modified xsi:type="dcterms:W3CDTF">2021-01-09T17:59:04Z</dcterms:modified>
</cp:coreProperties>
</file>